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381" r:id="rId9"/>
    <p:sldId id="382" r:id="rId10"/>
    <p:sldId id="383" r:id="rId11"/>
    <p:sldId id="384" r:id="rId12"/>
    <p:sldId id="262" r:id="rId13"/>
    <p:sldId id="386" r:id="rId14"/>
    <p:sldId id="385" r:id="rId15"/>
    <p:sldId id="263" r:id="rId16"/>
    <p:sldId id="387" r:id="rId17"/>
    <p:sldId id="388" r:id="rId18"/>
    <p:sldId id="264" r:id="rId19"/>
    <p:sldId id="265" r:id="rId20"/>
    <p:sldId id="266" r:id="rId21"/>
    <p:sldId id="267" r:id="rId22"/>
    <p:sldId id="268" r:id="rId23"/>
    <p:sldId id="269" r:id="rId24"/>
    <p:sldId id="350" r:id="rId25"/>
    <p:sldId id="351" r:id="rId26"/>
    <p:sldId id="353" r:id="rId27"/>
    <p:sldId id="270" r:id="rId28"/>
    <p:sldId id="280" r:id="rId29"/>
    <p:sldId id="281" r:id="rId30"/>
    <p:sldId id="284" r:id="rId31"/>
    <p:sldId id="285" r:id="rId32"/>
    <p:sldId id="290" r:id="rId33"/>
    <p:sldId id="301" r:id="rId34"/>
    <p:sldId id="287" r:id="rId35"/>
    <p:sldId id="302" r:id="rId36"/>
    <p:sldId id="288" r:id="rId37"/>
    <p:sldId id="289" r:id="rId38"/>
    <p:sldId id="291" r:id="rId39"/>
    <p:sldId id="292" r:id="rId40"/>
    <p:sldId id="293" r:id="rId41"/>
    <p:sldId id="294" r:id="rId42"/>
    <p:sldId id="271" r:id="rId43"/>
    <p:sldId id="295" r:id="rId44"/>
    <p:sldId id="296" r:id="rId45"/>
    <p:sldId id="297" r:id="rId46"/>
    <p:sldId id="298" r:id="rId47"/>
    <p:sldId id="299" r:id="rId48"/>
    <p:sldId id="300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48" r:id="rId57"/>
    <p:sldId id="349" r:id="rId58"/>
    <p:sldId id="273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275" r:id="rId68"/>
    <p:sldId id="276" r:id="rId69"/>
    <p:sldId id="277" r:id="rId70"/>
    <p:sldId id="278" r:id="rId71"/>
    <p:sldId id="279" r:id="rId72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401" autoAdjust="0"/>
  </p:normalViewPr>
  <p:slideViewPr>
    <p:cSldViewPr snapToGrid="0">
      <p:cViewPr>
        <p:scale>
          <a:sx n="59" d="100"/>
          <a:sy n="59" d="100"/>
        </p:scale>
        <p:origin x="1176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arduino.cc/en/Main/Software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arduino.cc/en/Main/Softwar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59244-02B6-41E5-A511-30072A1594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5BF701-D49B-49A3-8D35-D1C77A0D78DE}">
      <dgm:prSet phldrT="[Text]"/>
      <dgm:spPr/>
      <dgm:t>
        <a:bodyPr/>
        <a:lstStyle/>
        <a:p>
          <a:r>
            <a:rPr lang="en-US" dirty="0" err="1"/>
            <a:t>IoT</a:t>
          </a:r>
          <a:r>
            <a:rPr lang="en-US" dirty="0"/>
            <a:t> Concept and Applications</a:t>
          </a:r>
        </a:p>
      </dgm:t>
    </dgm:pt>
    <dgm:pt modelId="{9E1966E5-F164-4845-AC9A-D6BFD5B6DEFF}" type="parTrans" cxnId="{39AB0290-1D34-4BF1-BA92-A3358DAB0FEF}">
      <dgm:prSet/>
      <dgm:spPr/>
      <dgm:t>
        <a:bodyPr/>
        <a:lstStyle/>
        <a:p>
          <a:endParaRPr lang="en-US"/>
        </a:p>
      </dgm:t>
    </dgm:pt>
    <dgm:pt modelId="{73B94457-F9CE-4F4D-856F-A4CA660023A3}" type="sibTrans" cxnId="{39AB0290-1D34-4BF1-BA92-A3358DAB0FEF}">
      <dgm:prSet/>
      <dgm:spPr/>
      <dgm:t>
        <a:bodyPr/>
        <a:lstStyle/>
        <a:p>
          <a:endParaRPr lang="en-US"/>
        </a:p>
      </dgm:t>
    </dgm:pt>
    <dgm:pt modelId="{5B46E6D2-0DE4-4812-98F6-15655EF5067B}">
      <dgm:prSet phldrT="[Text]"/>
      <dgm:spPr/>
      <dgm:t>
        <a:bodyPr/>
        <a:lstStyle/>
        <a:p>
          <a:r>
            <a:rPr lang="en-US" dirty="0"/>
            <a:t>Environment and Equipment of system</a:t>
          </a:r>
        </a:p>
      </dgm:t>
    </dgm:pt>
    <dgm:pt modelId="{7BC6E4A6-8A1B-46EE-846C-2D4C7CB0ABE9}" type="parTrans" cxnId="{B5369D8B-1770-48F7-82C3-A5F39D359245}">
      <dgm:prSet/>
      <dgm:spPr/>
      <dgm:t>
        <a:bodyPr/>
        <a:lstStyle/>
        <a:p>
          <a:endParaRPr lang="en-US"/>
        </a:p>
      </dgm:t>
    </dgm:pt>
    <dgm:pt modelId="{B7142EC9-278D-456C-80FB-BE10CFFF8FF2}" type="sibTrans" cxnId="{B5369D8B-1770-48F7-82C3-A5F39D359245}">
      <dgm:prSet/>
      <dgm:spPr/>
      <dgm:t>
        <a:bodyPr/>
        <a:lstStyle/>
        <a:p>
          <a:endParaRPr lang="en-US"/>
        </a:p>
      </dgm:t>
    </dgm:pt>
    <dgm:pt modelId="{5F505A10-9207-468E-B03D-D2F0E48A0C5A}">
      <dgm:prSet phldrT="[Text]"/>
      <dgm:spPr/>
      <dgm:t>
        <a:bodyPr/>
        <a:lstStyle/>
        <a:p>
          <a:r>
            <a:rPr lang="en-US" dirty="0"/>
            <a:t>Start with Developing tools kit</a:t>
          </a:r>
        </a:p>
      </dgm:t>
    </dgm:pt>
    <dgm:pt modelId="{2D06E2E5-11FA-4F3E-8A9D-0AD4069C2029}" type="parTrans" cxnId="{FC029B63-31B4-4884-9ACA-A3207046946B}">
      <dgm:prSet/>
      <dgm:spPr/>
      <dgm:t>
        <a:bodyPr/>
        <a:lstStyle/>
        <a:p>
          <a:endParaRPr lang="en-US"/>
        </a:p>
      </dgm:t>
    </dgm:pt>
    <dgm:pt modelId="{207AB567-8671-4C7B-8AC1-2526F52916C9}" type="sibTrans" cxnId="{FC029B63-31B4-4884-9ACA-A3207046946B}">
      <dgm:prSet/>
      <dgm:spPr/>
      <dgm:t>
        <a:bodyPr/>
        <a:lstStyle/>
        <a:p>
          <a:endParaRPr lang="en-US"/>
        </a:p>
      </dgm:t>
    </dgm:pt>
    <dgm:pt modelId="{0B4DDA01-B8B4-4524-8B52-BA31CEEA929C}">
      <dgm:prSet phldrT="[Text]"/>
      <dgm:spPr/>
      <dgm:t>
        <a:bodyPr/>
        <a:lstStyle/>
        <a:p>
          <a:r>
            <a:rPr lang="en-US" dirty="0"/>
            <a:t>Workshop#2 temperature and humidity sensor</a:t>
          </a:r>
        </a:p>
      </dgm:t>
    </dgm:pt>
    <dgm:pt modelId="{6F6917E3-817E-4789-A21B-7768CB8F4288}" type="parTrans" cxnId="{3EBF9C6F-9549-4BF8-9366-FED50EC51142}">
      <dgm:prSet/>
      <dgm:spPr/>
      <dgm:t>
        <a:bodyPr/>
        <a:lstStyle/>
        <a:p>
          <a:endParaRPr lang="en-US"/>
        </a:p>
      </dgm:t>
    </dgm:pt>
    <dgm:pt modelId="{B11270BF-CC5C-4EE3-AF19-56CD0FC0E70F}" type="sibTrans" cxnId="{3EBF9C6F-9549-4BF8-9366-FED50EC51142}">
      <dgm:prSet/>
      <dgm:spPr/>
      <dgm:t>
        <a:bodyPr/>
        <a:lstStyle/>
        <a:p>
          <a:endParaRPr lang="en-US"/>
        </a:p>
      </dgm:t>
    </dgm:pt>
    <dgm:pt modelId="{1999C8A8-1488-4795-826A-FFAC79E599CF}">
      <dgm:prSet phldrT="[Text]"/>
      <dgm:spPr/>
      <dgm:t>
        <a:bodyPr/>
        <a:lstStyle/>
        <a:p>
          <a:r>
            <a:rPr lang="en-US" dirty="0"/>
            <a:t>Workshop#3 Mini project </a:t>
          </a:r>
          <a:r>
            <a:rPr lang="en-US" dirty="0" err="1"/>
            <a:t>IoT</a:t>
          </a:r>
          <a:r>
            <a:rPr lang="en-US" dirty="0"/>
            <a:t> 2way switch control via Smart Phone</a:t>
          </a:r>
        </a:p>
      </dgm:t>
    </dgm:pt>
    <dgm:pt modelId="{FA9A0EA6-F93E-406C-827A-DF8D27946C44}" type="parTrans" cxnId="{DD246022-866B-4D03-9F2B-89F2BCBFCD51}">
      <dgm:prSet/>
      <dgm:spPr/>
      <dgm:t>
        <a:bodyPr/>
        <a:lstStyle/>
        <a:p>
          <a:endParaRPr lang="en-US"/>
        </a:p>
      </dgm:t>
    </dgm:pt>
    <dgm:pt modelId="{78D4FF5E-927A-4DED-BB97-479088806F18}" type="sibTrans" cxnId="{DD246022-866B-4D03-9F2B-89F2BCBFCD51}">
      <dgm:prSet/>
      <dgm:spPr/>
      <dgm:t>
        <a:bodyPr/>
        <a:lstStyle/>
        <a:p>
          <a:endParaRPr lang="en-US"/>
        </a:p>
      </dgm:t>
    </dgm:pt>
    <dgm:pt modelId="{0C425A95-B73A-4D75-8239-C5ED3826904D}">
      <dgm:prSet phldrT="[Text]"/>
      <dgm:spPr/>
      <dgm:t>
        <a:bodyPr/>
        <a:lstStyle/>
        <a:p>
          <a:r>
            <a:rPr lang="en-US" dirty="0"/>
            <a:t>Workshop#1 Test board </a:t>
          </a:r>
          <a:r>
            <a:rPr lang="en-US" dirty="0" err="1"/>
            <a:t>NodeMCU</a:t>
          </a:r>
          <a:r>
            <a:rPr lang="en-US" dirty="0"/>
            <a:t> V2</a:t>
          </a:r>
        </a:p>
      </dgm:t>
    </dgm:pt>
    <dgm:pt modelId="{027397A4-FE52-4760-B5DD-C9654E76EF8A}" type="parTrans" cxnId="{C876F308-0694-4D81-86B5-AAE752435DA1}">
      <dgm:prSet/>
      <dgm:spPr/>
      <dgm:t>
        <a:bodyPr/>
        <a:lstStyle/>
        <a:p>
          <a:endParaRPr lang="en-US"/>
        </a:p>
      </dgm:t>
    </dgm:pt>
    <dgm:pt modelId="{67A8E297-E696-462D-9062-CADC1E231F6F}" type="sibTrans" cxnId="{C876F308-0694-4D81-86B5-AAE752435DA1}">
      <dgm:prSet/>
      <dgm:spPr/>
      <dgm:t>
        <a:bodyPr/>
        <a:lstStyle/>
        <a:p>
          <a:endParaRPr lang="en-US"/>
        </a:p>
      </dgm:t>
    </dgm:pt>
    <dgm:pt modelId="{54E3E281-B9D1-42C5-82BD-DB757904AA9A}" type="pres">
      <dgm:prSet presAssocID="{4E159244-02B6-41E5-A511-30072A15943E}" presName="linear" presStyleCnt="0">
        <dgm:presLayoutVars>
          <dgm:animLvl val="lvl"/>
          <dgm:resizeHandles val="exact"/>
        </dgm:presLayoutVars>
      </dgm:prSet>
      <dgm:spPr/>
    </dgm:pt>
    <dgm:pt modelId="{6C7599B2-2D31-4F4E-8256-E52CB63217FC}" type="pres">
      <dgm:prSet presAssocID="{E35BF701-D49B-49A3-8D35-D1C77A0D78D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0A07F27-BB22-4FDD-9F83-D308C1CE153A}" type="pres">
      <dgm:prSet presAssocID="{73B94457-F9CE-4F4D-856F-A4CA660023A3}" presName="spacer" presStyleCnt="0"/>
      <dgm:spPr/>
    </dgm:pt>
    <dgm:pt modelId="{8595D420-A9A4-443D-81C3-2619AE932B5A}" type="pres">
      <dgm:prSet presAssocID="{5B46E6D2-0DE4-4812-98F6-15655EF5067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E507F26-14C9-4646-9FE4-AB272B633426}" type="pres">
      <dgm:prSet presAssocID="{B7142EC9-278D-456C-80FB-BE10CFFF8FF2}" presName="spacer" presStyleCnt="0"/>
      <dgm:spPr/>
    </dgm:pt>
    <dgm:pt modelId="{B13805A4-5A55-4DB1-9185-78F5FFFDD521}" type="pres">
      <dgm:prSet presAssocID="{5F505A10-9207-468E-B03D-D2F0E48A0C5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B43E38B-5CE6-4FAC-8964-1AF896B94AE2}" type="pres">
      <dgm:prSet presAssocID="{207AB567-8671-4C7B-8AC1-2526F52916C9}" presName="spacer" presStyleCnt="0"/>
      <dgm:spPr/>
    </dgm:pt>
    <dgm:pt modelId="{D9308A29-D64A-4C65-9B98-4614E2D26C77}" type="pres">
      <dgm:prSet presAssocID="{0C425A95-B73A-4D75-8239-C5ED3826904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F7B4C41-12EB-44E3-9015-2C9EBBFE0FD2}" type="pres">
      <dgm:prSet presAssocID="{67A8E297-E696-462D-9062-CADC1E231F6F}" presName="spacer" presStyleCnt="0"/>
      <dgm:spPr/>
    </dgm:pt>
    <dgm:pt modelId="{E7471848-6C6A-47E6-BC00-7D309310BA23}" type="pres">
      <dgm:prSet presAssocID="{0B4DDA01-B8B4-4524-8B52-BA31CEEA929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F6651F9-FE20-4756-AC55-0CC06277ED2F}" type="pres">
      <dgm:prSet presAssocID="{B11270BF-CC5C-4EE3-AF19-56CD0FC0E70F}" presName="spacer" presStyleCnt="0"/>
      <dgm:spPr/>
    </dgm:pt>
    <dgm:pt modelId="{8421BE54-9429-4C22-A398-A16C98D752B2}" type="pres">
      <dgm:prSet presAssocID="{1999C8A8-1488-4795-826A-FFAC79E599C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5E52421-BE3F-4E74-B781-14BBF65647E2}" type="presOf" srcId="{5F505A10-9207-468E-B03D-D2F0E48A0C5A}" destId="{B13805A4-5A55-4DB1-9185-78F5FFFDD521}" srcOrd="0" destOrd="0" presId="urn:microsoft.com/office/officeart/2005/8/layout/vList2"/>
    <dgm:cxn modelId="{95B32F35-51A5-469E-94C9-E7DA47896E06}" type="presOf" srcId="{4E159244-02B6-41E5-A511-30072A15943E}" destId="{54E3E281-B9D1-42C5-82BD-DB757904AA9A}" srcOrd="0" destOrd="0" presId="urn:microsoft.com/office/officeart/2005/8/layout/vList2"/>
    <dgm:cxn modelId="{C876F308-0694-4D81-86B5-AAE752435DA1}" srcId="{4E159244-02B6-41E5-A511-30072A15943E}" destId="{0C425A95-B73A-4D75-8239-C5ED3826904D}" srcOrd="3" destOrd="0" parTransId="{027397A4-FE52-4760-B5DD-C9654E76EF8A}" sibTransId="{67A8E297-E696-462D-9062-CADC1E231F6F}"/>
    <dgm:cxn modelId="{FC029B63-31B4-4884-9ACA-A3207046946B}" srcId="{4E159244-02B6-41E5-A511-30072A15943E}" destId="{5F505A10-9207-468E-B03D-D2F0E48A0C5A}" srcOrd="2" destOrd="0" parTransId="{2D06E2E5-11FA-4F3E-8A9D-0AD4069C2029}" sibTransId="{207AB567-8671-4C7B-8AC1-2526F52916C9}"/>
    <dgm:cxn modelId="{98D700BE-02A2-4AC7-BDF8-7C4176B2DD9C}" type="presOf" srcId="{5B46E6D2-0DE4-4812-98F6-15655EF5067B}" destId="{8595D420-A9A4-443D-81C3-2619AE932B5A}" srcOrd="0" destOrd="0" presId="urn:microsoft.com/office/officeart/2005/8/layout/vList2"/>
    <dgm:cxn modelId="{BD69571A-08F7-4E94-9CED-B926E0AB7518}" type="presOf" srcId="{E35BF701-D49B-49A3-8D35-D1C77A0D78DE}" destId="{6C7599B2-2D31-4F4E-8256-E52CB63217FC}" srcOrd="0" destOrd="0" presId="urn:microsoft.com/office/officeart/2005/8/layout/vList2"/>
    <dgm:cxn modelId="{DD246022-866B-4D03-9F2B-89F2BCBFCD51}" srcId="{4E159244-02B6-41E5-A511-30072A15943E}" destId="{1999C8A8-1488-4795-826A-FFAC79E599CF}" srcOrd="5" destOrd="0" parTransId="{FA9A0EA6-F93E-406C-827A-DF8D27946C44}" sibTransId="{78D4FF5E-927A-4DED-BB97-479088806F18}"/>
    <dgm:cxn modelId="{39AB0290-1D34-4BF1-BA92-A3358DAB0FEF}" srcId="{4E159244-02B6-41E5-A511-30072A15943E}" destId="{E35BF701-D49B-49A3-8D35-D1C77A0D78DE}" srcOrd="0" destOrd="0" parTransId="{9E1966E5-F164-4845-AC9A-D6BFD5B6DEFF}" sibTransId="{73B94457-F9CE-4F4D-856F-A4CA660023A3}"/>
    <dgm:cxn modelId="{3EBF9C6F-9549-4BF8-9366-FED50EC51142}" srcId="{4E159244-02B6-41E5-A511-30072A15943E}" destId="{0B4DDA01-B8B4-4524-8B52-BA31CEEA929C}" srcOrd="4" destOrd="0" parTransId="{6F6917E3-817E-4789-A21B-7768CB8F4288}" sibTransId="{B11270BF-CC5C-4EE3-AF19-56CD0FC0E70F}"/>
    <dgm:cxn modelId="{BEDA8BF2-B191-4E12-94D1-8AC417DBD2F9}" type="presOf" srcId="{0C425A95-B73A-4D75-8239-C5ED3826904D}" destId="{D9308A29-D64A-4C65-9B98-4614E2D26C77}" srcOrd="0" destOrd="0" presId="urn:microsoft.com/office/officeart/2005/8/layout/vList2"/>
    <dgm:cxn modelId="{B5369D8B-1770-48F7-82C3-A5F39D359245}" srcId="{4E159244-02B6-41E5-A511-30072A15943E}" destId="{5B46E6D2-0DE4-4812-98F6-15655EF5067B}" srcOrd="1" destOrd="0" parTransId="{7BC6E4A6-8A1B-46EE-846C-2D4C7CB0ABE9}" sibTransId="{B7142EC9-278D-456C-80FB-BE10CFFF8FF2}"/>
    <dgm:cxn modelId="{3E7D8BE3-E412-456B-8FF0-CE51CC0844EF}" type="presOf" srcId="{0B4DDA01-B8B4-4524-8B52-BA31CEEA929C}" destId="{E7471848-6C6A-47E6-BC00-7D309310BA23}" srcOrd="0" destOrd="0" presId="urn:microsoft.com/office/officeart/2005/8/layout/vList2"/>
    <dgm:cxn modelId="{958E1A60-CAF1-4471-A7BC-CEE8B7A21A08}" type="presOf" srcId="{1999C8A8-1488-4795-826A-FFAC79E599CF}" destId="{8421BE54-9429-4C22-A398-A16C98D752B2}" srcOrd="0" destOrd="0" presId="urn:microsoft.com/office/officeart/2005/8/layout/vList2"/>
    <dgm:cxn modelId="{7739BC12-3FD6-4B1E-9D06-5D9B3EEA7919}" type="presParOf" srcId="{54E3E281-B9D1-42C5-82BD-DB757904AA9A}" destId="{6C7599B2-2D31-4F4E-8256-E52CB63217FC}" srcOrd="0" destOrd="0" presId="urn:microsoft.com/office/officeart/2005/8/layout/vList2"/>
    <dgm:cxn modelId="{17307430-6C47-4C85-B7AB-042C0E1B036B}" type="presParOf" srcId="{54E3E281-B9D1-42C5-82BD-DB757904AA9A}" destId="{F0A07F27-BB22-4FDD-9F83-D308C1CE153A}" srcOrd="1" destOrd="0" presId="urn:microsoft.com/office/officeart/2005/8/layout/vList2"/>
    <dgm:cxn modelId="{7D02ACC5-8B66-4EA6-A8B1-B526DF65F939}" type="presParOf" srcId="{54E3E281-B9D1-42C5-82BD-DB757904AA9A}" destId="{8595D420-A9A4-443D-81C3-2619AE932B5A}" srcOrd="2" destOrd="0" presId="urn:microsoft.com/office/officeart/2005/8/layout/vList2"/>
    <dgm:cxn modelId="{9297AAF7-EFB7-4910-ADDF-0FF3BB15C8F7}" type="presParOf" srcId="{54E3E281-B9D1-42C5-82BD-DB757904AA9A}" destId="{BE507F26-14C9-4646-9FE4-AB272B633426}" srcOrd="3" destOrd="0" presId="urn:microsoft.com/office/officeart/2005/8/layout/vList2"/>
    <dgm:cxn modelId="{57151C67-671F-4CFD-AC2D-EE5D4802455B}" type="presParOf" srcId="{54E3E281-B9D1-42C5-82BD-DB757904AA9A}" destId="{B13805A4-5A55-4DB1-9185-78F5FFFDD521}" srcOrd="4" destOrd="0" presId="urn:microsoft.com/office/officeart/2005/8/layout/vList2"/>
    <dgm:cxn modelId="{B915D722-D104-4AFD-AF52-60D524DB86C3}" type="presParOf" srcId="{54E3E281-B9D1-42C5-82BD-DB757904AA9A}" destId="{CB43E38B-5CE6-4FAC-8964-1AF896B94AE2}" srcOrd="5" destOrd="0" presId="urn:microsoft.com/office/officeart/2005/8/layout/vList2"/>
    <dgm:cxn modelId="{F56D2B39-402E-45B3-8565-9FF07A1221DE}" type="presParOf" srcId="{54E3E281-B9D1-42C5-82BD-DB757904AA9A}" destId="{D9308A29-D64A-4C65-9B98-4614E2D26C77}" srcOrd="6" destOrd="0" presId="urn:microsoft.com/office/officeart/2005/8/layout/vList2"/>
    <dgm:cxn modelId="{760AB7FD-2C4F-4111-8F20-12E2B281D744}" type="presParOf" srcId="{54E3E281-B9D1-42C5-82BD-DB757904AA9A}" destId="{3F7B4C41-12EB-44E3-9015-2C9EBBFE0FD2}" srcOrd="7" destOrd="0" presId="urn:microsoft.com/office/officeart/2005/8/layout/vList2"/>
    <dgm:cxn modelId="{561A5983-31E9-417B-83D8-F9DCCE702980}" type="presParOf" srcId="{54E3E281-B9D1-42C5-82BD-DB757904AA9A}" destId="{E7471848-6C6A-47E6-BC00-7D309310BA23}" srcOrd="8" destOrd="0" presId="urn:microsoft.com/office/officeart/2005/8/layout/vList2"/>
    <dgm:cxn modelId="{75FCBD0D-E02C-4FD0-AD1B-EDE7A06DE960}" type="presParOf" srcId="{54E3E281-B9D1-42C5-82BD-DB757904AA9A}" destId="{7F6651F9-FE20-4756-AC55-0CC06277ED2F}" srcOrd="9" destOrd="0" presId="urn:microsoft.com/office/officeart/2005/8/layout/vList2"/>
    <dgm:cxn modelId="{402310DB-70B8-4F09-A605-207FAAFCF809}" type="presParOf" srcId="{54E3E281-B9D1-42C5-82BD-DB757904AA9A}" destId="{8421BE54-9429-4C22-A398-A16C98D752B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C0263A-2C9A-4179-890B-55A655F932A2}" type="doc">
      <dgm:prSet loTypeId="urn:microsoft.com/office/officeart/2005/8/layout/vList2" loCatId="list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8DE6B8A-C9A5-427D-8EB3-5FDFAEB08527}">
      <dgm:prSet phldrT="[Text]"/>
      <dgm:spPr/>
      <dgm:t>
        <a:bodyPr/>
        <a:lstStyle/>
        <a:p>
          <a:r>
            <a:rPr lang="en-US" dirty="0"/>
            <a:t>Things</a:t>
          </a:r>
        </a:p>
      </dgm:t>
    </dgm:pt>
    <dgm:pt modelId="{1D3BB592-6E6E-4FDD-8EF1-1297C6F453E5}" type="parTrans" cxnId="{70590477-7203-4BE5-9D19-38C977F3AEBF}">
      <dgm:prSet/>
      <dgm:spPr/>
      <dgm:t>
        <a:bodyPr/>
        <a:lstStyle/>
        <a:p>
          <a:endParaRPr lang="en-US"/>
        </a:p>
      </dgm:t>
    </dgm:pt>
    <dgm:pt modelId="{3F154001-053C-4A73-96F8-38FF1CE3E126}" type="sibTrans" cxnId="{70590477-7203-4BE5-9D19-38C977F3AEBF}">
      <dgm:prSet/>
      <dgm:spPr/>
      <dgm:t>
        <a:bodyPr/>
        <a:lstStyle/>
        <a:p>
          <a:endParaRPr lang="en-US"/>
        </a:p>
      </dgm:t>
    </dgm:pt>
    <dgm:pt modelId="{70CC5BA2-2497-484A-96DC-DE9A28BF1BD4}">
      <dgm:prSet phldrT="[Text]"/>
      <dgm:spPr/>
      <dgm:t>
        <a:bodyPr/>
        <a:lstStyle/>
        <a:p>
          <a:r>
            <a:rPr lang="en-US" dirty="0"/>
            <a:t>Sensors &amp; Controls I/O</a:t>
          </a:r>
        </a:p>
      </dgm:t>
    </dgm:pt>
    <dgm:pt modelId="{E656455E-5407-4230-ACE3-B70C7A49601A}" type="parTrans" cxnId="{41B49311-3195-45C1-9DDB-3C75DBFCF925}">
      <dgm:prSet/>
      <dgm:spPr/>
      <dgm:t>
        <a:bodyPr/>
        <a:lstStyle/>
        <a:p>
          <a:endParaRPr lang="en-US"/>
        </a:p>
      </dgm:t>
    </dgm:pt>
    <dgm:pt modelId="{AEB7038B-6374-4893-8D13-FD2710BB9DF0}" type="sibTrans" cxnId="{41B49311-3195-45C1-9DDB-3C75DBFCF925}">
      <dgm:prSet/>
      <dgm:spPr/>
      <dgm:t>
        <a:bodyPr/>
        <a:lstStyle/>
        <a:p>
          <a:endParaRPr lang="en-US"/>
        </a:p>
      </dgm:t>
    </dgm:pt>
    <dgm:pt modelId="{A76FE829-EACE-4BC4-82D0-E0F0BC92668D}">
      <dgm:prSet phldrT="[Text]"/>
      <dgm:spPr/>
      <dgm:t>
        <a:bodyPr/>
        <a:lstStyle/>
        <a:p>
          <a:r>
            <a:rPr lang="en-US" dirty="0"/>
            <a:t>Internet connect devices</a:t>
          </a:r>
        </a:p>
      </dgm:t>
    </dgm:pt>
    <dgm:pt modelId="{E9E0F0A3-7E35-4DD1-8178-A8261B50303E}" type="parTrans" cxnId="{FE6FB4BA-89A3-4FCA-9A04-C913E2D741A2}">
      <dgm:prSet/>
      <dgm:spPr/>
      <dgm:t>
        <a:bodyPr/>
        <a:lstStyle/>
        <a:p>
          <a:endParaRPr lang="en-US"/>
        </a:p>
      </dgm:t>
    </dgm:pt>
    <dgm:pt modelId="{D6C4215C-C7AA-481B-AF40-61D0C0C95232}" type="sibTrans" cxnId="{FE6FB4BA-89A3-4FCA-9A04-C913E2D741A2}">
      <dgm:prSet/>
      <dgm:spPr/>
      <dgm:t>
        <a:bodyPr/>
        <a:lstStyle/>
        <a:p>
          <a:endParaRPr lang="en-US"/>
        </a:p>
      </dgm:t>
    </dgm:pt>
    <dgm:pt modelId="{C87FCA11-929E-43DA-8EE9-60231BAC0A92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C6D63A4A-D32E-4283-8E4E-2294821F4335}" type="parTrans" cxnId="{977AE089-E8F8-4325-B60E-3EE8F24A166A}">
      <dgm:prSet/>
      <dgm:spPr/>
      <dgm:t>
        <a:bodyPr/>
        <a:lstStyle/>
        <a:p>
          <a:endParaRPr lang="en-US"/>
        </a:p>
      </dgm:t>
    </dgm:pt>
    <dgm:pt modelId="{CB932468-70EB-495E-A5F8-8D806589DF2D}" type="sibTrans" cxnId="{977AE089-E8F8-4325-B60E-3EE8F24A166A}">
      <dgm:prSet/>
      <dgm:spPr/>
      <dgm:t>
        <a:bodyPr/>
        <a:lstStyle/>
        <a:p>
          <a:endParaRPr lang="en-US"/>
        </a:p>
      </dgm:t>
    </dgm:pt>
    <dgm:pt modelId="{D04385DA-6256-42D4-8B30-FA63611F4915}">
      <dgm:prSet phldrT="[Text]"/>
      <dgm:spPr/>
      <dgm:t>
        <a:bodyPr/>
        <a:lstStyle/>
        <a:p>
          <a:r>
            <a:rPr lang="en-US" dirty="0"/>
            <a:t>Cloud Service</a:t>
          </a:r>
        </a:p>
      </dgm:t>
    </dgm:pt>
    <dgm:pt modelId="{B0728AF1-A117-49DF-AF58-6C4E756CC892}" type="parTrans" cxnId="{78043710-CF0F-47B2-AA04-CA37A1058DD6}">
      <dgm:prSet/>
      <dgm:spPr/>
      <dgm:t>
        <a:bodyPr/>
        <a:lstStyle/>
        <a:p>
          <a:endParaRPr lang="en-US"/>
        </a:p>
      </dgm:t>
    </dgm:pt>
    <dgm:pt modelId="{FEDA588E-CE57-4252-8905-7C8D3CAD7CB5}" type="sibTrans" cxnId="{78043710-CF0F-47B2-AA04-CA37A1058DD6}">
      <dgm:prSet/>
      <dgm:spPr/>
      <dgm:t>
        <a:bodyPr/>
        <a:lstStyle/>
        <a:p>
          <a:endParaRPr lang="en-US"/>
        </a:p>
      </dgm:t>
    </dgm:pt>
    <dgm:pt modelId="{5A94A249-491C-4A84-B6A9-A952D5E31DF6}" type="pres">
      <dgm:prSet presAssocID="{EAC0263A-2C9A-4179-890B-55A655F932A2}" presName="linear" presStyleCnt="0">
        <dgm:presLayoutVars>
          <dgm:animLvl val="lvl"/>
          <dgm:resizeHandles val="exact"/>
        </dgm:presLayoutVars>
      </dgm:prSet>
      <dgm:spPr/>
    </dgm:pt>
    <dgm:pt modelId="{D1083E27-5C36-46EE-AC72-333C1D9EE77D}" type="pres">
      <dgm:prSet presAssocID="{08DE6B8A-C9A5-427D-8EB3-5FDFAEB0852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54FA15-11C6-4C1F-9F53-B6A4754BC7F9}" type="pres">
      <dgm:prSet presAssocID="{3F154001-053C-4A73-96F8-38FF1CE3E126}" presName="spacer" presStyleCnt="0"/>
      <dgm:spPr/>
    </dgm:pt>
    <dgm:pt modelId="{030D2299-1DE1-46F5-9616-1851DD70A163}" type="pres">
      <dgm:prSet presAssocID="{70CC5BA2-2497-484A-96DC-DE9A28BF1BD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F9737F-A337-4B2A-91CB-45FBEE68E548}" type="pres">
      <dgm:prSet presAssocID="{AEB7038B-6374-4893-8D13-FD2710BB9DF0}" presName="spacer" presStyleCnt="0"/>
      <dgm:spPr/>
    </dgm:pt>
    <dgm:pt modelId="{AA1BB505-6C0A-4F32-B1E0-0A997F17AC52}" type="pres">
      <dgm:prSet presAssocID="{A76FE829-EACE-4BC4-82D0-E0F0BC92668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028C26A-5701-4E12-9F0A-5FFE6EB99B50}" type="pres">
      <dgm:prSet presAssocID="{D6C4215C-C7AA-481B-AF40-61D0C0C95232}" presName="spacer" presStyleCnt="0"/>
      <dgm:spPr/>
    </dgm:pt>
    <dgm:pt modelId="{A3BFC029-1694-4EE4-86C0-1B3B3641C198}" type="pres">
      <dgm:prSet presAssocID="{C87FCA11-929E-43DA-8EE9-60231BAC0A9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65A7941-FA75-46DA-8BA8-6E09D899168B}" type="pres">
      <dgm:prSet presAssocID="{CB932468-70EB-495E-A5F8-8D806589DF2D}" presName="spacer" presStyleCnt="0"/>
      <dgm:spPr/>
    </dgm:pt>
    <dgm:pt modelId="{B6B4A387-3166-4F78-9E7E-07D2956F6060}" type="pres">
      <dgm:prSet presAssocID="{D04385DA-6256-42D4-8B30-FA63611F491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6FB4BA-89A3-4FCA-9A04-C913E2D741A2}" srcId="{EAC0263A-2C9A-4179-890B-55A655F932A2}" destId="{A76FE829-EACE-4BC4-82D0-E0F0BC92668D}" srcOrd="2" destOrd="0" parTransId="{E9E0F0A3-7E35-4DD1-8178-A8261B50303E}" sibTransId="{D6C4215C-C7AA-481B-AF40-61D0C0C95232}"/>
    <dgm:cxn modelId="{977AE089-E8F8-4325-B60E-3EE8F24A166A}" srcId="{EAC0263A-2C9A-4179-890B-55A655F932A2}" destId="{C87FCA11-929E-43DA-8EE9-60231BAC0A92}" srcOrd="3" destOrd="0" parTransId="{C6D63A4A-D32E-4283-8E4E-2294821F4335}" sibTransId="{CB932468-70EB-495E-A5F8-8D806589DF2D}"/>
    <dgm:cxn modelId="{70590477-7203-4BE5-9D19-38C977F3AEBF}" srcId="{EAC0263A-2C9A-4179-890B-55A655F932A2}" destId="{08DE6B8A-C9A5-427D-8EB3-5FDFAEB08527}" srcOrd="0" destOrd="0" parTransId="{1D3BB592-6E6E-4FDD-8EF1-1297C6F453E5}" sibTransId="{3F154001-053C-4A73-96F8-38FF1CE3E126}"/>
    <dgm:cxn modelId="{41B49311-3195-45C1-9DDB-3C75DBFCF925}" srcId="{EAC0263A-2C9A-4179-890B-55A655F932A2}" destId="{70CC5BA2-2497-484A-96DC-DE9A28BF1BD4}" srcOrd="1" destOrd="0" parTransId="{E656455E-5407-4230-ACE3-B70C7A49601A}" sibTransId="{AEB7038B-6374-4893-8D13-FD2710BB9DF0}"/>
    <dgm:cxn modelId="{3BA4A03B-9272-43BD-B180-ED4550A8E312}" type="presOf" srcId="{D04385DA-6256-42D4-8B30-FA63611F4915}" destId="{B6B4A387-3166-4F78-9E7E-07D2956F6060}" srcOrd="0" destOrd="0" presId="urn:microsoft.com/office/officeart/2005/8/layout/vList2"/>
    <dgm:cxn modelId="{AA39B3AA-1D00-4E62-9CE0-7FE6EB6CB8B3}" type="presOf" srcId="{70CC5BA2-2497-484A-96DC-DE9A28BF1BD4}" destId="{030D2299-1DE1-46F5-9616-1851DD70A163}" srcOrd="0" destOrd="0" presId="urn:microsoft.com/office/officeart/2005/8/layout/vList2"/>
    <dgm:cxn modelId="{40D3AF77-923F-49E0-9DC7-5F5844A047AD}" type="presOf" srcId="{EAC0263A-2C9A-4179-890B-55A655F932A2}" destId="{5A94A249-491C-4A84-B6A9-A952D5E31DF6}" srcOrd="0" destOrd="0" presId="urn:microsoft.com/office/officeart/2005/8/layout/vList2"/>
    <dgm:cxn modelId="{378803DB-AFC4-440E-8036-66C87CE66F19}" type="presOf" srcId="{08DE6B8A-C9A5-427D-8EB3-5FDFAEB08527}" destId="{D1083E27-5C36-46EE-AC72-333C1D9EE77D}" srcOrd="0" destOrd="0" presId="urn:microsoft.com/office/officeart/2005/8/layout/vList2"/>
    <dgm:cxn modelId="{FC665353-AE84-43BD-98A4-DBF8152489F7}" type="presOf" srcId="{A76FE829-EACE-4BC4-82D0-E0F0BC92668D}" destId="{AA1BB505-6C0A-4F32-B1E0-0A997F17AC52}" srcOrd="0" destOrd="0" presId="urn:microsoft.com/office/officeart/2005/8/layout/vList2"/>
    <dgm:cxn modelId="{78043710-CF0F-47B2-AA04-CA37A1058DD6}" srcId="{EAC0263A-2C9A-4179-890B-55A655F932A2}" destId="{D04385DA-6256-42D4-8B30-FA63611F4915}" srcOrd="4" destOrd="0" parTransId="{B0728AF1-A117-49DF-AF58-6C4E756CC892}" sibTransId="{FEDA588E-CE57-4252-8905-7C8D3CAD7CB5}"/>
    <dgm:cxn modelId="{A3196E00-AFF5-4828-ABED-C279066253C8}" type="presOf" srcId="{C87FCA11-929E-43DA-8EE9-60231BAC0A92}" destId="{A3BFC029-1694-4EE4-86C0-1B3B3641C198}" srcOrd="0" destOrd="0" presId="urn:microsoft.com/office/officeart/2005/8/layout/vList2"/>
    <dgm:cxn modelId="{A7A6BC93-621E-415F-9CD2-71D10C0DE5F8}" type="presParOf" srcId="{5A94A249-491C-4A84-B6A9-A952D5E31DF6}" destId="{D1083E27-5C36-46EE-AC72-333C1D9EE77D}" srcOrd="0" destOrd="0" presId="urn:microsoft.com/office/officeart/2005/8/layout/vList2"/>
    <dgm:cxn modelId="{5E72C7E6-D5F9-4C4D-883B-878E07B5F766}" type="presParOf" srcId="{5A94A249-491C-4A84-B6A9-A952D5E31DF6}" destId="{0154FA15-11C6-4C1F-9F53-B6A4754BC7F9}" srcOrd="1" destOrd="0" presId="urn:microsoft.com/office/officeart/2005/8/layout/vList2"/>
    <dgm:cxn modelId="{22AB1553-011F-4F8A-A9FC-FA2CCF1B85D6}" type="presParOf" srcId="{5A94A249-491C-4A84-B6A9-A952D5E31DF6}" destId="{030D2299-1DE1-46F5-9616-1851DD70A163}" srcOrd="2" destOrd="0" presId="urn:microsoft.com/office/officeart/2005/8/layout/vList2"/>
    <dgm:cxn modelId="{F3913629-CF07-4DDF-A88E-4C9C90FA2E42}" type="presParOf" srcId="{5A94A249-491C-4A84-B6A9-A952D5E31DF6}" destId="{65F9737F-A337-4B2A-91CB-45FBEE68E548}" srcOrd="3" destOrd="0" presId="urn:microsoft.com/office/officeart/2005/8/layout/vList2"/>
    <dgm:cxn modelId="{A434758C-5B3D-414B-961E-D163ACE08D13}" type="presParOf" srcId="{5A94A249-491C-4A84-B6A9-A952D5E31DF6}" destId="{AA1BB505-6C0A-4F32-B1E0-0A997F17AC52}" srcOrd="4" destOrd="0" presId="urn:microsoft.com/office/officeart/2005/8/layout/vList2"/>
    <dgm:cxn modelId="{569ADB0D-3168-457F-B441-97AB99E1B86B}" type="presParOf" srcId="{5A94A249-491C-4A84-B6A9-A952D5E31DF6}" destId="{7028C26A-5701-4E12-9F0A-5FFE6EB99B50}" srcOrd="5" destOrd="0" presId="urn:microsoft.com/office/officeart/2005/8/layout/vList2"/>
    <dgm:cxn modelId="{6FF8C4B6-7B6B-4E12-8AC5-7C45D6FF9847}" type="presParOf" srcId="{5A94A249-491C-4A84-B6A9-A952D5E31DF6}" destId="{A3BFC029-1694-4EE4-86C0-1B3B3641C198}" srcOrd="6" destOrd="0" presId="urn:microsoft.com/office/officeart/2005/8/layout/vList2"/>
    <dgm:cxn modelId="{F47CBBB3-6079-44F5-95E0-58099157BA7A}" type="presParOf" srcId="{5A94A249-491C-4A84-B6A9-A952D5E31DF6}" destId="{765A7941-FA75-46DA-8BA8-6E09D899168B}" srcOrd="7" destOrd="0" presId="urn:microsoft.com/office/officeart/2005/8/layout/vList2"/>
    <dgm:cxn modelId="{E3291DBA-B989-47E0-8605-412A061005CE}" type="presParOf" srcId="{5A94A249-491C-4A84-B6A9-A952D5E31DF6}" destId="{B6B4A387-3166-4F78-9E7E-07D2956F606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9CC518-A3E6-4B12-86CB-C8F2C2D9FDC1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CEABC9-C531-4B5C-921D-4574FE4B4340}">
      <dgm:prSet phldrT="[Text]"/>
      <dgm:spPr/>
      <dgm:t>
        <a:bodyPr/>
        <a:lstStyle/>
        <a:p>
          <a:r>
            <a:rPr lang="en-US" dirty="0"/>
            <a:t>Arduino IDE and SDK for ESP8266</a:t>
          </a:r>
        </a:p>
      </dgm:t>
    </dgm:pt>
    <dgm:pt modelId="{F8A96FAC-A13F-4BC2-92D3-BD60893AE649}" type="parTrans" cxnId="{590D7883-9238-40B0-ABA8-00A296EAD0A5}">
      <dgm:prSet/>
      <dgm:spPr/>
      <dgm:t>
        <a:bodyPr/>
        <a:lstStyle/>
        <a:p>
          <a:endParaRPr lang="en-US"/>
        </a:p>
      </dgm:t>
    </dgm:pt>
    <dgm:pt modelId="{0502F0B8-9432-4A64-B983-B7204F8509C4}" type="sibTrans" cxnId="{590D7883-9238-40B0-ABA8-00A296EAD0A5}">
      <dgm:prSet/>
      <dgm:spPr/>
      <dgm:t>
        <a:bodyPr/>
        <a:lstStyle/>
        <a:p>
          <a:endParaRPr lang="en-US"/>
        </a:p>
      </dgm:t>
    </dgm:pt>
    <dgm:pt modelId="{08657A42-D5C4-44B4-BC4D-78FFBFA1B2C7}">
      <dgm:prSet phldrT="[Text]"/>
      <dgm:spPr/>
      <dgm:t>
        <a:bodyPr/>
        <a:lstStyle/>
        <a:p>
          <a:r>
            <a:rPr lang="en-US" dirty="0"/>
            <a:t>CP2012 USB to UART driver</a:t>
          </a:r>
        </a:p>
      </dgm:t>
    </dgm:pt>
    <dgm:pt modelId="{EE969610-5C68-4A80-A35A-ED6DCDB78771}" type="parTrans" cxnId="{2F15E5E8-45A5-43C3-BC1B-7C971B98B36D}">
      <dgm:prSet/>
      <dgm:spPr/>
      <dgm:t>
        <a:bodyPr/>
        <a:lstStyle/>
        <a:p>
          <a:endParaRPr lang="en-US"/>
        </a:p>
      </dgm:t>
    </dgm:pt>
    <dgm:pt modelId="{FA966B52-965B-4199-B5B2-575F222043AC}" type="sibTrans" cxnId="{2F15E5E8-45A5-43C3-BC1B-7C971B98B36D}">
      <dgm:prSet/>
      <dgm:spPr/>
      <dgm:t>
        <a:bodyPr/>
        <a:lstStyle/>
        <a:p>
          <a:endParaRPr lang="en-US"/>
        </a:p>
      </dgm:t>
    </dgm:pt>
    <dgm:pt modelId="{9F8CEA15-7587-4579-BBEF-CF7E2B3B9FB5}">
      <dgm:prSet phldrT="[Text]"/>
      <dgm:spPr/>
      <dgm:t>
        <a:bodyPr/>
        <a:lstStyle/>
        <a:p>
          <a:r>
            <a:rPr lang="en-US" dirty="0"/>
            <a:t>Web Browser: Chrome or Firefox</a:t>
          </a:r>
        </a:p>
      </dgm:t>
    </dgm:pt>
    <dgm:pt modelId="{6855CDB9-F8CA-4A06-AE79-88476AC67EF8}" type="parTrans" cxnId="{D0BCCBDA-5CE1-4C89-B9D9-1D5C6473E25B}">
      <dgm:prSet/>
      <dgm:spPr/>
      <dgm:t>
        <a:bodyPr/>
        <a:lstStyle/>
        <a:p>
          <a:endParaRPr lang="en-US"/>
        </a:p>
      </dgm:t>
    </dgm:pt>
    <dgm:pt modelId="{0F86CCCB-3609-4D73-AAC1-D65E7D88E25B}" type="sibTrans" cxnId="{D0BCCBDA-5CE1-4C89-B9D9-1D5C6473E25B}">
      <dgm:prSet/>
      <dgm:spPr/>
      <dgm:t>
        <a:bodyPr/>
        <a:lstStyle/>
        <a:p>
          <a:endParaRPr lang="en-US"/>
        </a:p>
      </dgm:t>
    </dgm:pt>
    <dgm:pt modelId="{4F73D95E-B5BD-48A7-B606-2D8353C4459B}" type="pres">
      <dgm:prSet presAssocID="{E69CC518-A3E6-4B12-86CB-C8F2C2D9FDC1}" presName="Name0" presStyleCnt="0">
        <dgm:presLayoutVars>
          <dgm:chMax val="7"/>
          <dgm:chPref val="7"/>
          <dgm:dir/>
        </dgm:presLayoutVars>
      </dgm:prSet>
      <dgm:spPr/>
    </dgm:pt>
    <dgm:pt modelId="{F080B014-4208-4E3F-B412-E70DE054DFD9}" type="pres">
      <dgm:prSet presAssocID="{E69CC518-A3E6-4B12-86CB-C8F2C2D9FDC1}" presName="Name1" presStyleCnt="0"/>
      <dgm:spPr/>
    </dgm:pt>
    <dgm:pt modelId="{7BE08CF6-3C77-4248-9AA7-2D75A8615BB0}" type="pres">
      <dgm:prSet presAssocID="{E69CC518-A3E6-4B12-86CB-C8F2C2D9FDC1}" presName="cycle" presStyleCnt="0"/>
      <dgm:spPr/>
    </dgm:pt>
    <dgm:pt modelId="{91B74F6C-53DF-4425-9381-78895E32A4A8}" type="pres">
      <dgm:prSet presAssocID="{E69CC518-A3E6-4B12-86CB-C8F2C2D9FDC1}" presName="srcNode" presStyleLbl="node1" presStyleIdx="0" presStyleCnt="3"/>
      <dgm:spPr/>
    </dgm:pt>
    <dgm:pt modelId="{4C739AC4-9149-4EC4-97B3-9C8E7B4BAA37}" type="pres">
      <dgm:prSet presAssocID="{E69CC518-A3E6-4B12-86CB-C8F2C2D9FDC1}" presName="conn" presStyleLbl="parChTrans1D2" presStyleIdx="0" presStyleCnt="1"/>
      <dgm:spPr/>
    </dgm:pt>
    <dgm:pt modelId="{A15C5C95-D73C-4DC6-A956-4044D065BEC6}" type="pres">
      <dgm:prSet presAssocID="{E69CC518-A3E6-4B12-86CB-C8F2C2D9FDC1}" presName="extraNode" presStyleLbl="node1" presStyleIdx="0" presStyleCnt="3"/>
      <dgm:spPr/>
    </dgm:pt>
    <dgm:pt modelId="{A2091307-2473-4016-B891-42CB6988848D}" type="pres">
      <dgm:prSet presAssocID="{E69CC518-A3E6-4B12-86CB-C8F2C2D9FDC1}" presName="dstNode" presStyleLbl="node1" presStyleIdx="0" presStyleCnt="3"/>
      <dgm:spPr/>
    </dgm:pt>
    <dgm:pt modelId="{1C572749-6F3B-4211-82D3-B8131EA70D47}" type="pres">
      <dgm:prSet presAssocID="{7DCEABC9-C531-4B5C-921D-4574FE4B4340}" presName="text_1" presStyleLbl="node1" presStyleIdx="0" presStyleCnt="3">
        <dgm:presLayoutVars>
          <dgm:bulletEnabled val="1"/>
        </dgm:presLayoutVars>
      </dgm:prSet>
      <dgm:spPr/>
    </dgm:pt>
    <dgm:pt modelId="{5E926869-2967-4BEC-8076-0A64D24C1A13}" type="pres">
      <dgm:prSet presAssocID="{7DCEABC9-C531-4B5C-921D-4574FE4B4340}" presName="accent_1" presStyleCnt="0"/>
      <dgm:spPr/>
    </dgm:pt>
    <dgm:pt modelId="{19C330CC-2A3D-415D-BADB-D4E94A48F0A2}" type="pres">
      <dgm:prSet presAssocID="{7DCEABC9-C531-4B5C-921D-4574FE4B4340}" presName="accentRepeatNode" presStyleLbl="solidFgAcc1" presStyleIdx="0" presStyleCnt="3"/>
      <dgm:spPr/>
    </dgm:pt>
    <dgm:pt modelId="{37BB00C8-2FA5-4D8B-8FAE-67736123B7AE}" type="pres">
      <dgm:prSet presAssocID="{08657A42-D5C4-44B4-BC4D-78FFBFA1B2C7}" presName="text_2" presStyleLbl="node1" presStyleIdx="1" presStyleCnt="3">
        <dgm:presLayoutVars>
          <dgm:bulletEnabled val="1"/>
        </dgm:presLayoutVars>
      </dgm:prSet>
      <dgm:spPr/>
    </dgm:pt>
    <dgm:pt modelId="{2D4F4765-D265-4547-93F8-1A2BAFD52B4B}" type="pres">
      <dgm:prSet presAssocID="{08657A42-D5C4-44B4-BC4D-78FFBFA1B2C7}" presName="accent_2" presStyleCnt="0"/>
      <dgm:spPr/>
    </dgm:pt>
    <dgm:pt modelId="{99A683F3-739A-4EDD-BBB2-FA5E5C33CAFE}" type="pres">
      <dgm:prSet presAssocID="{08657A42-D5C4-44B4-BC4D-78FFBFA1B2C7}" presName="accentRepeatNode" presStyleLbl="solidFgAcc1" presStyleIdx="1" presStyleCnt="3"/>
      <dgm:spPr/>
    </dgm:pt>
    <dgm:pt modelId="{DED713D3-2C93-44A0-8FB5-13D548A0326A}" type="pres">
      <dgm:prSet presAssocID="{9F8CEA15-7587-4579-BBEF-CF7E2B3B9FB5}" presName="text_3" presStyleLbl="node1" presStyleIdx="2" presStyleCnt="3">
        <dgm:presLayoutVars>
          <dgm:bulletEnabled val="1"/>
        </dgm:presLayoutVars>
      </dgm:prSet>
      <dgm:spPr/>
    </dgm:pt>
    <dgm:pt modelId="{6B4FA12B-BF5A-4D1D-B592-AB8385391FF5}" type="pres">
      <dgm:prSet presAssocID="{9F8CEA15-7587-4579-BBEF-CF7E2B3B9FB5}" presName="accent_3" presStyleCnt="0"/>
      <dgm:spPr/>
    </dgm:pt>
    <dgm:pt modelId="{B834D70F-43C2-4B6A-805B-287E6F0E8B02}" type="pres">
      <dgm:prSet presAssocID="{9F8CEA15-7587-4579-BBEF-CF7E2B3B9FB5}" presName="accentRepeatNode" presStyleLbl="solidFgAcc1" presStyleIdx="2" presStyleCnt="3"/>
      <dgm:spPr/>
    </dgm:pt>
  </dgm:ptLst>
  <dgm:cxnLst>
    <dgm:cxn modelId="{07981C28-C9F0-4E94-894A-27998D059280}" type="presOf" srcId="{9F8CEA15-7587-4579-BBEF-CF7E2B3B9FB5}" destId="{DED713D3-2C93-44A0-8FB5-13D548A0326A}" srcOrd="0" destOrd="0" presId="urn:microsoft.com/office/officeart/2008/layout/VerticalCurvedList"/>
    <dgm:cxn modelId="{2F15E5E8-45A5-43C3-BC1B-7C971B98B36D}" srcId="{E69CC518-A3E6-4B12-86CB-C8F2C2D9FDC1}" destId="{08657A42-D5C4-44B4-BC4D-78FFBFA1B2C7}" srcOrd="1" destOrd="0" parTransId="{EE969610-5C68-4A80-A35A-ED6DCDB78771}" sibTransId="{FA966B52-965B-4199-B5B2-575F222043AC}"/>
    <dgm:cxn modelId="{21623FE7-3734-41E7-B863-A83B7067E7CB}" type="presOf" srcId="{08657A42-D5C4-44B4-BC4D-78FFBFA1B2C7}" destId="{37BB00C8-2FA5-4D8B-8FAE-67736123B7AE}" srcOrd="0" destOrd="0" presId="urn:microsoft.com/office/officeart/2008/layout/VerticalCurvedList"/>
    <dgm:cxn modelId="{5D0D3F5C-09B6-4058-A89E-B9B3F28E7556}" type="presOf" srcId="{E69CC518-A3E6-4B12-86CB-C8F2C2D9FDC1}" destId="{4F73D95E-B5BD-48A7-B606-2D8353C4459B}" srcOrd="0" destOrd="0" presId="urn:microsoft.com/office/officeart/2008/layout/VerticalCurvedList"/>
    <dgm:cxn modelId="{39DBDC82-6E1D-47A9-BC41-E34EA9923C35}" type="presOf" srcId="{7DCEABC9-C531-4B5C-921D-4574FE4B4340}" destId="{1C572749-6F3B-4211-82D3-B8131EA70D47}" srcOrd="0" destOrd="0" presId="urn:microsoft.com/office/officeart/2008/layout/VerticalCurvedList"/>
    <dgm:cxn modelId="{590D7883-9238-40B0-ABA8-00A296EAD0A5}" srcId="{E69CC518-A3E6-4B12-86CB-C8F2C2D9FDC1}" destId="{7DCEABC9-C531-4B5C-921D-4574FE4B4340}" srcOrd="0" destOrd="0" parTransId="{F8A96FAC-A13F-4BC2-92D3-BD60893AE649}" sibTransId="{0502F0B8-9432-4A64-B983-B7204F8509C4}"/>
    <dgm:cxn modelId="{F13ED328-EFD1-4031-AE42-8351767E4235}" type="presOf" srcId="{0502F0B8-9432-4A64-B983-B7204F8509C4}" destId="{4C739AC4-9149-4EC4-97B3-9C8E7B4BAA37}" srcOrd="0" destOrd="0" presId="urn:microsoft.com/office/officeart/2008/layout/VerticalCurvedList"/>
    <dgm:cxn modelId="{D0BCCBDA-5CE1-4C89-B9D9-1D5C6473E25B}" srcId="{E69CC518-A3E6-4B12-86CB-C8F2C2D9FDC1}" destId="{9F8CEA15-7587-4579-BBEF-CF7E2B3B9FB5}" srcOrd="2" destOrd="0" parTransId="{6855CDB9-F8CA-4A06-AE79-88476AC67EF8}" sibTransId="{0F86CCCB-3609-4D73-AAC1-D65E7D88E25B}"/>
    <dgm:cxn modelId="{3952148F-89E7-4D21-9F82-5E651FA19A0D}" type="presParOf" srcId="{4F73D95E-B5BD-48A7-B606-2D8353C4459B}" destId="{F080B014-4208-4E3F-B412-E70DE054DFD9}" srcOrd="0" destOrd="0" presId="urn:microsoft.com/office/officeart/2008/layout/VerticalCurvedList"/>
    <dgm:cxn modelId="{54F1D833-E4ED-4758-955B-920C012DB21C}" type="presParOf" srcId="{F080B014-4208-4E3F-B412-E70DE054DFD9}" destId="{7BE08CF6-3C77-4248-9AA7-2D75A8615BB0}" srcOrd="0" destOrd="0" presId="urn:microsoft.com/office/officeart/2008/layout/VerticalCurvedList"/>
    <dgm:cxn modelId="{524ED623-D09B-47D8-B22B-6ECEE4C16B86}" type="presParOf" srcId="{7BE08CF6-3C77-4248-9AA7-2D75A8615BB0}" destId="{91B74F6C-53DF-4425-9381-78895E32A4A8}" srcOrd="0" destOrd="0" presId="urn:microsoft.com/office/officeart/2008/layout/VerticalCurvedList"/>
    <dgm:cxn modelId="{FBF31EBB-B3BC-4E84-A5F3-656FC6DC0789}" type="presParOf" srcId="{7BE08CF6-3C77-4248-9AA7-2D75A8615BB0}" destId="{4C739AC4-9149-4EC4-97B3-9C8E7B4BAA37}" srcOrd="1" destOrd="0" presId="urn:microsoft.com/office/officeart/2008/layout/VerticalCurvedList"/>
    <dgm:cxn modelId="{0776FC31-7701-4DEE-84A5-970AC3F81D52}" type="presParOf" srcId="{7BE08CF6-3C77-4248-9AA7-2D75A8615BB0}" destId="{A15C5C95-D73C-4DC6-A956-4044D065BEC6}" srcOrd="2" destOrd="0" presId="urn:microsoft.com/office/officeart/2008/layout/VerticalCurvedList"/>
    <dgm:cxn modelId="{D59436AB-9768-4D73-9909-6EF5EFA98469}" type="presParOf" srcId="{7BE08CF6-3C77-4248-9AA7-2D75A8615BB0}" destId="{A2091307-2473-4016-B891-42CB6988848D}" srcOrd="3" destOrd="0" presId="urn:microsoft.com/office/officeart/2008/layout/VerticalCurvedList"/>
    <dgm:cxn modelId="{20E0128E-F4D0-4402-BFFE-078B917042A4}" type="presParOf" srcId="{F080B014-4208-4E3F-B412-E70DE054DFD9}" destId="{1C572749-6F3B-4211-82D3-B8131EA70D47}" srcOrd="1" destOrd="0" presId="urn:microsoft.com/office/officeart/2008/layout/VerticalCurvedList"/>
    <dgm:cxn modelId="{6F7F17E6-7A32-45EC-BE5C-7198E0F6723C}" type="presParOf" srcId="{F080B014-4208-4E3F-B412-E70DE054DFD9}" destId="{5E926869-2967-4BEC-8076-0A64D24C1A13}" srcOrd="2" destOrd="0" presId="urn:microsoft.com/office/officeart/2008/layout/VerticalCurvedList"/>
    <dgm:cxn modelId="{F6970B43-8DC9-4A2C-BE9A-C94E12844AD0}" type="presParOf" srcId="{5E926869-2967-4BEC-8076-0A64D24C1A13}" destId="{19C330CC-2A3D-415D-BADB-D4E94A48F0A2}" srcOrd="0" destOrd="0" presId="urn:microsoft.com/office/officeart/2008/layout/VerticalCurvedList"/>
    <dgm:cxn modelId="{78081A3F-851C-4A5F-A979-EDF0149E98FE}" type="presParOf" srcId="{F080B014-4208-4E3F-B412-E70DE054DFD9}" destId="{37BB00C8-2FA5-4D8B-8FAE-67736123B7AE}" srcOrd="3" destOrd="0" presId="urn:microsoft.com/office/officeart/2008/layout/VerticalCurvedList"/>
    <dgm:cxn modelId="{A8F403BE-3C38-469D-9893-9EEED343C666}" type="presParOf" srcId="{F080B014-4208-4E3F-B412-E70DE054DFD9}" destId="{2D4F4765-D265-4547-93F8-1A2BAFD52B4B}" srcOrd="4" destOrd="0" presId="urn:microsoft.com/office/officeart/2008/layout/VerticalCurvedList"/>
    <dgm:cxn modelId="{A6494B8B-D8C6-4556-BB1B-732D02E9628E}" type="presParOf" srcId="{2D4F4765-D265-4547-93F8-1A2BAFD52B4B}" destId="{99A683F3-739A-4EDD-BBB2-FA5E5C33CAFE}" srcOrd="0" destOrd="0" presId="urn:microsoft.com/office/officeart/2008/layout/VerticalCurvedList"/>
    <dgm:cxn modelId="{AC4FDCA5-7F96-4D8A-8A04-316DC31DBBA5}" type="presParOf" srcId="{F080B014-4208-4E3F-B412-E70DE054DFD9}" destId="{DED713D3-2C93-44A0-8FB5-13D548A0326A}" srcOrd="5" destOrd="0" presId="urn:microsoft.com/office/officeart/2008/layout/VerticalCurvedList"/>
    <dgm:cxn modelId="{8AD48091-F549-445F-AFA1-40A9656E12EB}" type="presParOf" srcId="{F080B014-4208-4E3F-B412-E70DE054DFD9}" destId="{6B4FA12B-BF5A-4D1D-B592-AB8385391FF5}" srcOrd="6" destOrd="0" presId="urn:microsoft.com/office/officeart/2008/layout/VerticalCurvedList"/>
    <dgm:cxn modelId="{E83E2BA1-F0A7-4D7A-8441-4D320035AB9C}" type="presParOf" srcId="{6B4FA12B-BF5A-4D1D-B592-AB8385391FF5}" destId="{B834D70F-43C2-4B6A-805B-287E6F0E8B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C20860-44C2-4142-B54B-564CF658473D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FA1D50-769A-4D15-8874-2DA8ECD5DA27}">
      <dgm:prSet phldrT="[Text]"/>
      <dgm:spPr/>
      <dgm:t>
        <a:bodyPr/>
        <a:lstStyle/>
        <a:p>
          <a:r>
            <a:rPr lang="en-US" dirty="0"/>
            <a:t>Download and Install Arduino IDE</a:t>
          </a:r>
        </a:p>
      </dgm:t>
    </dgm:pt>
    <dgm:pt modelId="{255152EC-2389-4577-AAC4-68C83B568780}" type="parTrans" cxnId="{A764FD91-9DA6-4B00-89C0-DC4265ABFD5B}">
      <dgm:prSet/>
      <dgm:spPr/>
      <dgm:t>
        <a:bodyPr/>
        <a:lstStyle/>
        <a:p>
          <a:endParaRPr lang="en-US"/>
        </a:p>
      </dgm:t>
    </dgm:pt>
    <dgm:pt modelId="{3EA3F6A2-8197-42E7-B5BE-E51E5F2F491C}" type="sibTrans" cxnId="{A764FD91-9DA6-4B00-89C0-DC4265ABFD5B}">
      <dgm:prSet/>
      <dgm:spPr/>
      <dgm:t>
        <a:bodyPr/>
        <a:lstStyle/>
        <a:p>
          <a:endParaRPr lang="en-US"/>
        </a:p>
      </dgm:t>
    </dgm:pt>
    <dgm:pt modelId="{89EAA3E3-70CD-455C-8452-1AABB4EA5B7E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https://www.arduino.cc/en/Main/Software</a:t>
          </a:r>
          <a:endParaRPr lang="en-US" dirty="0"/>
        </a:p>
      </dgm:t>
    </dgm:pt>
    <dgm:pt modelId="{2D88BC01-1ED6-4226-9A87-95FA99906B60}" type="parTrans" cxnId="{B08D820D-DB8C-43F7-A0B9-5566D4CEC87C}">
      <dgm:prSet/>
      <dgm:spPr/>
      <dgm:t>
        <a:bodyPr/>
        <a:lstStyle/>
        <a:p>
          <a:endParaRPr lang="en-US"/>
        </a:p>
      </dgm:t>
    </dgm:pt>
    <dgm:pt modelId="{EF091CDB-4FF5-4DE8-87FE-79B639920361}" type="sibTrans" cxnId="{B08D820D-DB8C-43F7-A0B9-5566D4CEC87C}">
      <dgm:prSet/>
      <dgm:spPr/>
      <dgm:t>
        <a:bodyPr/>
        <a:lstStyle/>
        <a:p>
          <a:endParaRPr lang="en-US"/>
        </a:p>
      </dgm:t>
    </dgm:pt>
    <dgm:pt modelId="{931A526A-6E22-4EF9-8DF7-E69A4DA7C5EA}">
      <dgm:prSet phldrT="[Text]"/>
      <dgm:spPr/>
      <dgm:t>
        <a:bodyPr/>
        <a:lstStyle/>
        <a:p>
          <a:r>
            <a:rPr lang="en-US" dirty="0"/>
            <a:t>Additional Board Manager URLs</a:t>
          </a:r>
        </a:p>
      </dgm:t>
    </dgm:pt>
    <dgm:pt modelId="{9858697B-1218-465B-B821-7D2A9BE345A9}" type="parTrans" cxnId="{403F9A73-1F9A-4ADF-8A04-4F54C2FB6BDE}">
      <dgm:prSet/>
      <dgm:spPr/>
      <dgm:t>
        <a:bodyPr/>
        <a:lstStyle/>
        <a:p>
          <a:endParaRPr lang="en-US"/>
        </a:p>
      </dgm:t>
    </dgm:pt>
    <dgm:pt modelId="{072F2C4F-B499-47C7-9F18-DA8371809387}" type="sibTrans" cxnId="{403F9A73-1F9A-4ADF-8A04-4F54C2FB6BDE}">
      <dgm:prSet/>
      <dgm:spPr/>
      <dgm:t>
        <a:bodyPr/>
        <a:lstStyle/>
        <a:p>
          <a:endParaRPr lang="en-US"/>
        </a:p>
      </dgm:t>
    </dgm:pt>
    <dgm:pt modelId="{94490982-173F-4AE2-8270-15712295E41B}">
      <dgm:prSet phldrT="[Text]"/>
      <dgm:spPr/>
      <dgm:t>
        <a:bodyPr/>
        <a:lstStyle/>
        <a:p>
          <a:r>
            <a:rPr lang="en-US" dirty="0"/>
            <a:t>http://arduino.esp8266.com/stable/package_esp8266com_index.json</a:t>
          </a:r>
        </a:p>
      </dgm:t>
    </dgm:pt>
    <dgm:pt modelId="{11296A59-07E3-4281-9442-E300C0FF8523}" type="parTrans" cxnId="{55952F71-4537-4CC0-BB6E-969203AD3C11}">
      <dgm:prSet/>
      <dgm:spPr/>
      <dgm:t>
        <a:bodyPr/>
        <a:lstStyle/>
        <a:p>
          <a:endParaRPr lang="en-US"/>
        </a:p>
      </dgm:t>
    </dgm:pt>
    <dgm:pt modelId="{4CBE31D6-F3A2-4C9B-B783-17B8AF6F8EE7}" type="sibTrans" cxnId="{55952F71-4537-4CC0-BB6E-969203AD3C11}">
      <dgm:prSet/>
      <dgm:spPr/>
      <dgm:t>
        <a:bodyPr/>
        <a:lstStyle/>
        <a:p>
          <a:endParaRPr lang="en-US"/>
        </a:p>
      </dgm:t>
    </dgm:pt>
    <dgm:pt modelId="{B149B2E1-7AE5-445E-A869-BEB33C6375A0}">
      <dgm:prSet phldrT="[Text]"/>
      <dgm:spPr/>
      <dgm:t>
        <a:bodyPr/>
        <a:lstStyle/>
        <a:p>
          <a:r>
            <a:rPr lang="en-US" dirty="0"/>
            <a:t>Check Install ESP8266 in Boards Manager… Menu</a:t>
          </a:r>
        </a:p>
      </dgm:t>
    </dgm:pt>
    <dgm:pt modelId="{157E0914-5535-4DAF-A6DF-91270ACB375D}" type="parTrans" cxnId="{D9013B4F-2E15-4706-A7A6-720BC131B74B}">
      <dgm:prSet/>
      <dgm:spPr/>
      <dgm:t>
        <a:bodyPr/>
        <a:lstStyle/>
        <a:p>
          <a:endParaRPr lang="en-US"/>
        </a:p>
      </dgm:t>
    </dgm:pt>
    <dgm:pt modelId="{D3A824AF-C35C-477B-822F-52331A64B2A6}" type="sibTrans" cxnId="{D9013B4F-2E15-4706-A7A6-720BC131B74B}">
      <dgm:prSet/>
      <dgm:spPr/>
      <dgm:t>
        <a:bodyPr/>
        <a:lstStyle/>
        <a:p>
          <a:endParaRPr lang="en-US"/>
        </a:p>
      </dgm:t>
    </dgm:pt>
    <dgm:pt modelId="{980FBA38-E585-4E6A-ACDE-DCEF6E18F6A2}">
      <dgm:prSet phldrT="[Text]"/>
      <dgm:spPr/>
      <dgm:t>
        <a:bodyPr/>
        <a:lstStyle/>
        <a:p>
          <a:r>
            <a:rPr lang="en-US" dirty="0"/>
            <a:t>esp8266 by ESP8266 Community version 2.3.0 INSTALLED</a:t>
          </a:r>
        </a:p>
      </dgm:t>
    </dgm:pt>
    <dgm:pt modelId="{52B77A36-6FAD-401B-88F3-137324C315E6}" type="parTrans" cxnId="{9FB30732-9FA7-4978-966D-0ACAB6638A5B}">
      <dgm:prSet/>
      <dgm:spPr/>
      <dgm:t>
        <a:bodyPr/>
        <a:lstStyle/>
        <a:p>
          <a:endParaRPr lang="en-US"/>
        </a:p>
      </dgm:t>
    </dgm:pt>
    <dgm:pt modelId="{23D0EBAB-F02B-44A7-AB5F-E6B825D1271E}" type="sibTrans" cxnId="{9FB30732-9FA7-4978-966D-0ACAB6638A5B}">
      <dgm:prSet/>
      <dgm:spPr/>
      <dgm:t>
        <a:bodyPr/>
        <a:lstStyle/>
        <a:p>
          <a:endParaRPr lang="en-US"/>
        </a:p>
      </dgm:t>
    </dgm:pt>
    <dgm:pt modelId="{044E0D37-4C60-4B3C-88F6-1AE76CACF8FC}" type="pres">
      <dgm:prSet presAssocID="{57C20860-44C2-4142-B54B-564CF658473D}" presName="linear" presStyleCnt="0">
        <dgm:presLayoutVars>
          <dgm:animLvl val="lvl"/>
          <dgm:resizeHandles val="exact"/>
        </dgm:presLayoutVars>
      </dgm:prSet>
      <dgm:spPr/>
    </dgm:pt>
    <dgm:pt modelId="{FD364FB9-06CB-4ABE-9F42-729630A708C0}" type="pres">
      <dgm:prSet presAssocID="{B9FA1D50-769A-4D15-8874-2DA8ECD5DA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3EF671-A5F6-4E91-991B-0EB619A742A2}" type="pres">
      <dgm:prSet presAssocID="{B9FA1D50-769A-4D15-8874-2DA8ECD5DA27}" presName="childText" presStyleLbl="revTx" presStyleIdx="0" presStyleCnt="3">
        <dgm:presLayoutVars>
          <dgm:bulletEnabled val="1"/>
        </dgm:presLayoutVars>
      </dgm:prSet>
      <dgm:spPr/>
    </dgm:pt>
    <dgm:pt modelId="{7F435CD5-2B25-4927-A452-636AD73C3F5F}" type="pres">
      <dgm:prSet presAssocID="{931A526A-6E22-4EF9-8DF7-E69A4DA7C5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20ECD5-6294-4CCE-8ED1-34BA84CCD7D0}" type="pres">
      <dgm:prSet presAssocID="{931A526A-6E22-4EF9-8DF7-E69A4DA7C5EA}" presName="childText" presStyleLbl="revTx" presStyleIdx="1" presStyleCnt="3">
        <dgm:presLayoutVars>
          <dgm:bulletEnabled val="1"/>
        </dgm:presLayoutVars>
      </dgm:prSet>
      <dgm:spPr/>
    </dgm:pt>
    <dgm:pt modelId="{5332CB1F-A62C-47BF-AF71-59D801A4787C}" type="pres">
      <dgm:prSet presAssocID="{B149B2E1-7AE5-445E-A869-BEB33C6375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A1A085-CAA0-4C62-8D4F-57E1E6A10E5A}" type="pres">
      <dgm:prSet presAssocID="{B149B2E1-7AE5-445E-A869-BEB33C6375A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221A069-FF72-441E-AAA4-B06822F44191}" type="presOf" srcId="{980FBA38-E585-4E6A-ACDE-DCEF6E18F6A2}" destId="{BCA1A085-CAA0-4C62-8D4F-57E1E6A10E5A}" srcOrd="0" destOrd="0" presId="urn:microsoft.com/office/officeart/2005/8/layout/vList2"/>
    <dgm:cxn modelId="{D9013B4F-2E15-4706-A7A6-720BC131B74B}" srcId="{57C20860-44C2-4142-B54B-564CF658473D}" destId="{B149B2E1-7AE5-445E-A869-BEB33C6375A0}" srcOrd="2" destOrd="0" parTransId="{157E0914-5535-4DAF-A6DF-91270ACB375D}" sibTransId="{D3A824AF-C35C-477B-822F-52331A64B2A6}"/>
    <dgm:cxn modelId="{E240B9B2-00E2-4A00-BBE4-D903AB338785}" type="presOf" srcId="{57C20860-44C2-4142-B54B-564CF658473D}" destId="{044E0D37-4C60-4B3C-88F6-1AE76CACF8FC}" srcOrd="0" destOrd="0" presId="urn:microsoft.com/office/officeart/2005/8/layout/vList2"/>
    <dgm:cxn modelId="{ACF09A60-3469-47B2-B8DF-86875142A165}" type="presOf" srcId="{B9FA1D50-769A-4D15-8874-2DA8ECD5DA27}" destId="{FD364FB9-06CB-4ABE-9F42-729630A708C0}" srcOrd="0" destOrd="0" presId="urn:microsoft.com/office/officeart/2005/8/layout/vList2"/>
    <dgm:cxn modelId="{9FB30732-9FA7-4978-966D-0ACAB6638A5B}" srcId="{B149B2E1-7AE5-445E-A869-BEB33C6375A0}" destId="{980FBA38-E585-4E6A-ACDE-DCEF6E18F6A2}" srcOrd="0" destOrd="0" parTransId="{52B77A36-6FAD-401B-88F3-137324C315E6}" sibTransId="{23D0EBAB-F02B-44A7-AB5F-E6B825D1271E}"/>
    <dgm:cxn modelId="{EE432142-1002-495B-A0A7-5B9C9F2EE046}" type="presOf" srcId="{89EAA3E3-70CD-455C-8452-1AABB4EA5B7E}" destId="{9E3EF671-A5F6-4E91-991B-0EB619A742A2}" srcOrd="0" destOrd="0" presId="urn:microsoft.com/office/officeart/2005/8/layout/vList2"/>
    <dgm:cxn modelId="{1C97F7FA-4244-46BD-90E6-3C397B8652F2}" type="presOf" srcId="{94490982-173F-4AE2-8270-15712295E41B}" destId="{3420ECD5-6294-4CCE-8ED1-34BA84CCD7D0}" srcOrd="0" destOrd="0" presId="urn:microsoft.com/office/officeart/2005/8/layout/vList2"/>
    <dgm:cxn modelId="{5A810230-ECE2-4BDD-A9A0-A893433160D5}" type="presOf" srcId="{931A526A-6E22-4EF9-8DF7-E69A4DA7C5EA}" destId="{7F435CD5-2B25-4927-A452-636AD73C3F5F}" srcOrd="0" destOrd="0" presId="urn:microsoft.com/office/officeart/2005/8/layout/vList2"/>
    <dgm:cxn modelId="{A764FD91-9DA6-4B00-89C0-DC4265ABFD5B}" srcId="{57C20860-44C2-4142-B54B-564CF658473D}" destId="{B9FA1D50-769A-4D15-8874-2DA8ECD5DA27}" srcOrd="0" destOrd="0" parTransId="{255152EC-2389-4577-AAC4-68C83B568780}" sibTransId="{3EA3F6A2-8197-42E7-B5BE-E51E5F2F491C}"/>
    <dgm:cxn modelId="{403F9A73-1F9A-4ADF-8A04-4F54C2FB6BDE}" srcId="{57C20860-44C2-4142-B54B-564CF658473D}" destId="{931A526A-6E22-4EF9-8DF7-E69A4DA7C5EA}" srcOrd="1" destOrd="0" parTransId="{9858697B-1218-465B-B821-7D2A9BE345A9}" sibTransId="{072F2C4F-B499-47C7-9F18-DA8371809387}"/>
    <dgm:cxn modelId="{55952F71-4537-4CC0-BB6E-969203AD3C11}" srcId="{931A526A-6E22-4EF9-8DF7-E69A4DA7C5EA}" destId="{94490982-173F-4AE2-8270-15712295E41B}" srcOrd="0" destOrd="0" parTransId="{11296A59-07E3-4281-9442-E300C0FF8523}" sibTransId="{4CBE31D6-F3A2-4C9B-B783-17B8AF6F8EE7}"/>
    <dgm:cxn modelId="{05489C60-B0B2-4BC8-8BC2-6977993CE608}" type="presOf" srcId="{B149B2E1-7AE5-445E-A869-BEB33C6375A0}" destId="{5332CB1F-A62C-47BF-AF71-59D801A4787C}" srcOrd="0" destOrd="0" presId="urn:microsoft.com/office/officeart/2005/8/layout/vList2"/>
    <dgm:cxn modelId="{B08D820D-DB8C-43F7-A0B9-5566D4CEC87C}" srcId="{B9FA1D50-769A-4D15-8874-2DA8ECD5DA27}" destId="{89EAA3E3-70CD-455C-8452-1AABB4EA5B7E}" srcOrd="0" destOrd="0" parTransId="{2D88BC01-1ED6-4226-9A87-95FA99906B60}" sibTransId="{EF091CDB-4FF5-4DE8-87FE-79B639920361}"/>
    <dgm:cxn modelId="{AB7C56B9-02F6-4C20-A1D6-C7EF20AE156C}" type="presParOf" srcId="{044E0D37-4C60-4B3C-88F6-1AE76CACF8FC}" destId="{FD364FB9-06CB-4ABE-9F42-729630A708C0}" srcOrd="0" destOrd="0" presId="urn:microsoft.com/office/officeart/2005/8/layout/vList2"/>
    <dgm:cxn modelId="{03DE84AB-C2CD-45DC-9005-B86832713EE9}" type="presParOf" srcId="{044E0D37-4C60-4B3C-88F6-1AE76CACF8FC}" destId="{9E3EF671-A5F6-4E91-991B-0EB619A742A2}" srcOrd="1" destOrd="0" presId="urn:microsoft.com/office/officeart/2005/8/layout/vList2"/>
    <dgm:cxn modelId="{2B0F2794-B26D-4D12-B307-FC9F20A4B6DC}" type="presParOf" srcId="{044E0D37-4C60-4B3C-88F6-1AE76CACF8FC}" destId="{7F435CD5-2B25-4927-A452-636AD73C3F5F}" srcOrd="2" destOrd="0" presId="urn:microsoft.com/office/officeart/2005/8/layout/vList2"/>
    <dgm:cxn modelId="{07230EBF-448E-4F69-9CD9-2C95802B7D6F}" type="presParOf" srcId="{044E0D37-4C60-4B3C-88F6-1AE76CACF8FC}" destId="{3420ECD5-6294-4CCE-8ED1-34BA84CCD7D0}" srcOrd="3" destOrd="0" presId="urn:microsoft.com/office/officeart/2005/8/layout/vList2"/>
    <dgm:cxn modelId="{4595EBCE-F753-432E-B87D-F0B5EB63E39B}" type="presParOf" srcId="{044E0D37-4C60-4B3C-88F6-1AE76CACF8FC}" destId="{5332CB1F-A62C-47BF-AF71-59D801A4787C}" srcOrd="4" destOrd="0" presId="urn:microsoft.com/office/officeart/2005/8/layout/vList2"/>
    <dgm:cxn modelId="{6658E4E5-98D3-4628-A571-9856B22F682B}" type="presParOf" srcId="{044E0D37-4C60-4B3C-88F6-1AE76CACF8FC}" destId="{BCA1A085-CAA0-4C62-8D4F-57E1E6A10E5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E7D97B-EF55-48A6-95D7-D05809B85CDB}" type="doc">
      <dgm:prSet loTypeId="urn:microsoft.com/office/officeart/2005/8/layout/chevron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FC018-8951-4DF0-8EA2-4A2B3B67EC03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8AB04F22-3465-419F-960C-9F50D296296D}" type="parTrans" cxnId="{C26AADED-5C98-4D4B-B152-380861AF0438}">
      <dgm:prSet/>
      <dgm:spPr/>
      <dgm:t>
        <a:bodyPr/>
        <a:lstStyle/>
        <a:p>
          <a:endParaRPr lang="en-US"/>
        </a:p>
      </dgm:t>
    </dgm:pt>
    <dgm:pt modelId="{5ADC4FF4-CCDD-43E6-8F69-78DDF657DFF1}" type="sibTrans" cxnId="{C26AADED-5C98-4D4B-B152-380861AF0438}">
      <dgm:prSet/>
      <dgm:spPr/>
      <dgm:t>
        <a:bodyPr/>
        <a:lstStyle/>
        <a:p>
          <a:endParaRPr lang="en-US"/>
        </a:p>
      </dgm:t>
    </dgm:pt>
    <dgm:pt modelId="{88B74EC7-AE4D-46C6-A697-8FFBDB16F968}">
      <dgm:prSet phldrT="[Text]"/>
      <dgm:spPr/>
      <dgm:t>
        <a:bodyPr/>
        <a:lstStyle/>
        <a:p>
          <a:r>
            <a:rPr lang="en-US" dirty="0"/>
            <a:t>Register </a:t>
          </a:r>
          <a:r>
            <a:rPr lang="en-US" dirty="0" err="1"/>
            <a:t>Thingspeak</a:t>
          </a:r>
          <a:endParaRPr lang="en-US" dirty="0"/>
        </a:p>
      </dgm:t>
    </dgm:pt>
    <dgm:pt modelId="{086ED8D5-98C3-46E1-A774-3E87F66E5959}" type="parTrans" cxnId="{7AC1D733-83AB-4958-A047-7DF5F4014E47}">
      <dgm:prSet/>
      <dgm:spPr/>
      <dgm:t>
        <a:bodyPr/>
        <a:lstStyle/>
        <a:p>
          <a:endParaRPr lang="en-US"/>
        </a:p>
      </dgm:t>
    </dgm:pt>
    <dgm:pt modelId="{A82BE956-1463-4576-AE16-C9A2B65D6DBF}" type="sibTrans" cxnId="{7AC1D733-83AB-4958-A047-7DF5F4014E47}">
      <dgm:prSet/>
      <dgm:spPr/>
      <dgm:t>
        <a:bodyPr/>
        <a:lstStyle/>
        <a:p>
          <a:endParaRPr lang="en-US"/>
        </a:p>
      </dgm:t>
    </dgm:pt>
    <dgm:pt modelId="{2ECD772F-1568-4475-B2FD-1E11290B3F9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C468094-61FE-415A-A2CB-16619BD05AC7}" type="parTrans" cxnId="{89DBA4FD-3DD3-48A8-820E-DBB87144B9BC}">
      <dgm:prSet/>
      <dgm:spPr/>
      <dgm:t>
        <a:bodyPr/>
        <a:lstStyle/>
        <a:p>
          <a:endParaRPr lang="en-US"/>
        </a:p>
      </dgm:t>
    </dgm:pt>
    <dgm:pt modelId="{8BC9DF4F-B6DA-4E5C-8EB7-67128E4A3B06}" type="sibTrans" cxnId="{89DBA4FD-3DD3-48A8-820E-DBB87144B9BC}">
      <dgm:prSet/>
      <dgm:spPr/>
      <dgm:t>
        <a:bodyPr/>
        <a:lstStyle/>
        <a:p>
          <a:endParaRPr lang="en-US"/>
        </a:p>
      </dgm:t>
    </dgm:pt>
    <dgm:pt modelId="{7258337E-6488-4CD2-ABEA-8EC4B81034F1}">
      <dgm:prSet phldrT="[Text]"/>
      <dgm:spPr/>
      <dgm:t>
        <a:bodyPr/>
        <a:lstStyle/>
        <a:p>
          <a:r>
            <a:rPr lang="en-US" dirty="0"/>
            <a:t>Create New Channel</a:t>
          </a:r>
        </a:p>
      </dgm:t>
    </dgm:pt>
    <dgm:pt modelId="{BB1FE493-E1B2-4427-BE0E-DF0EDD7D249C}" type="parTrans" cxnId="{CD4835E6-5716-49AE-AD0B-19835AF70144}">
      <dgm:prSet/>
      <dgm:spPr/>
      <dgm:t>
        <a:bodyPr/>
        <a:lstStyle/>
        <a:p>
          <a:endParaRPr lang="en-US"/>
        </a:p>
      </dgm:t>
    </dgm:pt>
    <dgm:pt modelId="{2F54C30A-5E99-4D00-92FE-FE5D69FE25FE}" type="sibTrans" cxnId="{CD4835E6-5716-49AE-AD0B-19835AF70144}">
      <dgm:prSet/>
      <dgm:spPr/>
      <dgm:t>
        <a:bodyPr/>
        <a:lstStyle/>
        <a:p>
          <a:endParaRPr lang="en-US"/>
        </a:p>
      </dgm:t>
    </dgm:pt>
    <dgm:pt modelId="{16E92AF4-0B67-45FD-B344-04702559BF03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4BD49F17-50EC-4F2C-855C-8EEF23A1C2B4}" type="parTrans" cxnId="{3331CDC0-4387-4CC7-870E-26CBEBD075BC}">
      <dgm:prSet/>
      <dgm:spPr/>
      <dgm:t>
        <a:bodyPr/>
        <a:lstStyle/>
        <a:p>
          <a:endParaRPr lang="en-US"/>
        </a:p>
      </dgm:t>
    </dgm:pt>
    <dgm:pt modelId="{3CFA9A06-55F7-4A12-8C9C-97ADE8870795}" type="sibTrans" cxnId="{3331CDC0-4387-4CC7-870E-26CBEBD075BC}">
      <dgm:prSet/>
      <dgm:spPr/>
      <dgm:t>
        <a:bodyPr/>
        <a:lstStyle/>
        <a:p>
          <a:endParaRPr lang="en-US"/>
        </a:p>
      </dgm:t>
    </dgm:pt>
    <dgm:pt modelId="{E8546A0B-1937-42DB-9A78-914DC54A9B1C}">
      <dgm:prSet phldrT="[Text]"/>
      <dgm:spPr/>
      <dgm:t>
        <a:bodyPr/>
        <a:lstStyle/>
        <a:p>
          <a:r>
            <a:rPr lang="en-US" dirty="0"/>
            <a:t>Receive API Key</a:t>
          </a:r>
        </a:p>
      </dgm:t>
    </dgm:pt>
    <dgm:pt modelId="{CB86F006-FF92-4CAD-9671-71E71CD6022D}" type="parTrans" cxnId="{736E8C3D-4B9F-40C9-91E7-319AC6526DDD}">
      <dgm:prSet/>
      <dgm:spPr/>
      <dgm:t>
        <a:bodyPr/>
        <a:lstStyle/>
        <a:p>
          <a:endParaRPr lang="en-US"/>
        </a:p>
      </dgm:t>
    </dgm:pt>
    <dgm:pt modelId="{641B534F-0EF8-4D21-BA09-285A3EE6977C}" type="sibTrans" cxnId="{736E8C3D-4B9F-40C9-91E7-319AC6526DDD}">
      <dgm:prSet/>
      <dgm:spPr/>
      <dgm:t>
        <a:bodyPr/>
        <a:lstStyle/>
        <a:p>
          <a:endParaRPr lang="en-US"/>
        </a:p>
      </dgm:t>
    </dgm:pt>
    <dgm:pt modelId="{5D79EC50-FB14-4C00-B31F-5687CF7E6667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9E5C24D-C71E-4CBC-ACE9-DD324646CA71}" type="parTrans" cxnId="{12A8B701-1D53-4AC7-B72E-39948BBF778A}">
      <dgm:prSet/>
      <dgm:spPr/>
      <dgm:t>
        <a:bodyPr/>
        <a:lstStyle/>
        <a:p>
          <a:endParaRPr lang="en-US"/>
        </a:p>
      </dgm:t>
    </dgm:pt>
    <dgm:pt modelId="{4DAF1F2B-B7CA-4F85-8632-25F31D812443}" type="sibTrans" cxnId="{12A8B701-1D53-4AC7-B72E-39948BBF778A}">
      <dgm:prSet/>
      <dgm:spPr/>
      <dgm:t>
        <a:bodyPr/>
        <a:lstStyle/>
        <a:p>
          <a:endParaRPr lang="en-US"/>
        </a:p>
      </dgm:t>
    </dgm:pt>
    <dgm:pt modelId="{962D74CD-E089-47F8-83F0-40E9222FEB39}">
      <dgm:prSet phldrT="[Text]"/>
      <dgm:spPr/>
      <dgm:t>
        <a:bodyPr/>
        <a:lstStyle/>
        <a:p>
          <a:r>
            <a:rPr lang="en-US" dirty="0"/>
            <a:t>Use API Key send data to server</a:t>
          </a:r>
        </a:p>
      </dgm:t>
    </dgm:pt>
    <dgm:pt modelId="{F754CF3B-5871-407F-BFB3-9F179D83D6BC}" type="parTrans" cxnId="{44605F4F-4B46-4BBE-B665-6E4EF0EC96A0}">
      <dgm:prSet/>
      <dgm:spPr/>
      <dgm:t>
        <a:bodyPr/>
        <a:lstStyle/>
        <a:p>
          <a:endParaRPr lang="en-US"/>
        </a:p>
      </dgm:t>
    </dgm:pt>
    <dgm:pt modelId="{B9D7CCB1-752C-4993-B2C1-5607F82BA2C3}" type="sibTrans" cxnId="{44605F4F-4B46-4BBE-B665-6E4EF0EC96A0}">
      <dgm:prSet/>
      <dgm:spPr/>
      <dgm:t>
        <a:bodyPr/>
        <a:lstStyle/>
        <a:p>
          <a:endParaRPr lang="en-US"/>
        </a:p>
      </dgm:t>
    </dgm:pt>
    <dgm:pt modelId="{EF6FA192-AC14-4DC8-8E6B-27C49005C81B}" type="pres">
      <dgm:prSet presAssocID="{11E7D97B-EF55-48A6-95D7-D05809B85CDB}" presName="linearFlow" presStyleCnt="0">
        <dgm:presLayoutVars>
          <dgm:dir/>
          <dgm:animLvl val="lvl"/>
          <dgm:resizeHandles val="exact"/>
        </dgm:presLayoutVars>
      </dgm:prSet>
      <dgm:spPr/>
    </dgm:pt>
    <dgm:pt modelId="{F15B2507-34F6-4EF6-9D9E-1D9CD8154798}" type="pres">
      <dgm:prSet presAssocID="{08FFC018-8951-4DF0-8EA2-4A2B3B67EC03}" presName="composite" presStyleCnt="0"/>
      <dgm:spPr/>
    </dgm:pt>
    <dgm:pt modelId="{BFBB182E-76D5-4B00-80C8-0D3DB5DF9FA2}" type="pres">
      <dgm:prSet presAssocID="{08FFC018-8951-4DF0-8EA2-4A2B3B67EC0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0AEAD0F-B04B-46D3-8BC7-269D93394AD8}" type="pres">
      <dgm:prSet presAssocID="{08FFC018-8951-4DF0-8EA2-4A2B3B67EC03}" presName="descendantText" presStyleLbl="alignAcc1" presStyleIdx="0" presStyleCnt="4">
        <dgm:presLayoutVars>
          <dgm:bulletEnabled val="1"/>
        </dgm:presLayoutVars>
      </dgm:prSet>
      <dgm:spPr/>
    </dgm:pt>
    <dgm:pt modelId="{0B1C0F21-B7DA-4592-B57A-5877808F0C9A}" type="pres">
      <dgm:prSet presAssocID="{5ADC4FF4-CCDD-43E6-8F69-78DDF657DFF1}" presName="sp" presStyleCnt="0"/>
      <dgm:spPr/>
    </dgm:pt>
    <dgm:pt modelId="{70458C8F-22DB-424D-896D-0110350B84A0}" type="pres">
      <dgm:prSet presAssocID="{2ECD772F-1568-4475-B2FD-1E11290B3F9C}" presName="composite" presStyleCnt="0"/>
      <dgm:spPr/>
    </dgm:pt>
    <dgm:pt modelId="{8C3911EF-EFD1-4032-B490-640D81CDCEAB}" type="pres">
      <dgm:prSet presAssocID="{2ECD772F-1568-4475-B2FD-1E11290B3F9C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C28F950F-C7D6-4B7A-BF92-385F69C4C2D7}" type="pres">
      <dgm:prSet presAssocID="{2ECD772F-1568-4475-B2FD-1E11290B3F9C}" presName="descendantText" presStyleLbl="alignAcc1" presStyleIdx="1" presStyleCnt="4">
        <dgm:presLayoutVars>
          <dgm:bulletEnabled val="1"/>
        </dgm:presLayoutVars>
      </dgm:prSet>
      <dgm:spPr/>
    </dgm:pt>
    <dgm:pt modelId="{EA9361D3-0905-43D0-BF44-1300D814A71F}" type="pres">
      <dgm:prSet presAssocID="{8BC9DF4F-B6DA-4E5C-8EB7-67128E4A3B06}" presName="sp" presStyleCnt="0"/>
      <dgm:spPr/>
    </dgm:pt>
    <dgm:pt modelId="{9E28D65A-C88F-49F1-B7A6-90B3FABAE686}" type="pres">
      <dgm:prSet presAssocID="{16E92AF4-0B67-45FD-B344-04702559BF03}" presName="composite" presStyleCnt="0"/>
      <dgm:spPr/>
    </dgm:pt>
    <dgm:pt modelId="{6748B884-1956-43BC-97F2-40BA6A06F2B0}" type="pres">
      <dgm:prSet presAssocID="{16E92AF4-0B67-45FD-B344-04702559BF0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F27E341-502C-484F-B24B-6C84197D5664}" type="pres">
      <dgm:prSet presAssocID="{16E92AF4-0B67-45FD-B344-04702559BF03}" presName="descendantText" presStyleLbl="alignAcc1" presStyleIdx="2" presStyleCnt="4">
        <dgm:presLayoutVars>
          <dgm:bulletEnabled val="1"/>
        </dgm:presLayoutVars>
      </dgm:prSet>
      <dgm:spPr/>
    </dgm:pt>
    <dgm:pt modelId="{B95027EE-60A1-4C1E-B17A-8E632F3FBB26}" type="pres">
      <dgm:prSet presAssocID="{3CFA9A06-55F7-4A12-8C9C-97ADE8870795}" presName="sp" presStyleCnt="0"/>
      <dgm:spPr/>
    </dgm:pt>
    <dgm:pt modelId="{1FB3C347-DD3B-46FC-AFF4-848B359616AC}" type="pres">
      <dgm:prSet presAssocID="{5D79EC50-FB14-4C00-B31F-5687CF7E6667}" presName="composite" presStyleCnt="0"/>
      <dgm:spPr/>
    </dgm:pt>
    <dgm:pt modelId="{FEC1B6E1-D2B3-4FAE-86D7-ABF7AED95EB7}" type="pres">
      <dgm:prSet presAssocID="{5D79EC50-FB14-4C00-B31F-5687CF7E666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61F90B1-BBE9-4F5C-A577-C38A475CAC41}" type="pres">
      <dgm:prSet presAssocID="{5D79EC50-FB14-4C00-B31F-5687CF7E666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331CDC0-4387-4CC7-870E-26CBEBD075BC}" srcId="{11E7D97B-EF55-48A6-95D7-D05809B85CDB}" destId="{16E92AF4-0B67-45FD-B344-04702559BF03}" srcOrd="2" destOrd="0" parTransId="{4BD49F17-50EC-4F2C-855C-8EEF23A1C2B4}" sibTransId="{3CFA9A06-55F7-4A12-8C9C-97ADE8870795}"/>
    <dgm:cxn modelId="{1009E857-C11C-4CE3-85F8-B2E0E407D58D}" type="presOf" srcId="{11E7D97B-EF55-48A6-95D7-D05809B85CDB}" destId="{EF6FA192-AC14-4DC8-8E6B-27C49005C81B}" srcOrd="0" destOrd="0" presId="urn:microsoft.com/office/officeart/2005/8/layout/chevron2"/>
    <dgm:cxn modelId="{59BB7016-8FAC-4D97-9C11-F623DE2664BE}" type="presOf" srcId="{88B74EC7-AE4D-46C6-A697-8FFBDB16F968}" destId="{E0AEAD0F-B04B-46D3-8BC7-269D93394AD8}" srcOrd="0" destOrd="0" presId="urn:microsoft.com/office/officeart/2005/8/layout/chevron2"/>
    <dgm:cxn modelId="{89DBA4FD-3DD3-48A8-820E-DBB87144B9BC}" srcId="{11E7D97B-EF55-48A6-95D7-D05809B85CDB}" destId="{2ECD772F-1568-4475-B2FD-1E11290B3F9C}" srcOrd="1" destOrd="0" parTransId="{1C468094-61FE-415A-A2CB-16619BD05AC7}" sibTransId="{8BC9DF4F-B6DA-4E5C-8EB7-67128E4A3B06}"/>
    <dgm:cxn modelId="{1E06FD56-CCCC-4D78-B02B-760DBA62D5FB}" type="presOf" srcId="{16E92AF4-0B67-45FD-B344-04702559BF03}" destId="{6748B884-1956-43BC-97F2-40BA6A06F2B0}" srcOrd="0" destOrd="0" presId="urn:microsoft.com/office/officeart/2005/8/layout/chevron2"/>
    <dgm:cxn modelId="{E28F195C-A80A-4CA7-8B53-350C9FF442DD}" type="presOf" srcId="{7258337E-6488-4CD2-ABEA-8EC4B81034F1}" destId="{C28F950F-C7D6-4B7A-BF92-385F69C4C2D7}" srcOrd="0" destOrd="0" presId="urn:microsoft.com/office/officeart/2005/8/layout/chevron2"/>
    <dgm:cxn modelId="{C26AADED-5C98-4D4B-B152-380861AF0438}" srcId="{11E7D97B-EF55-48A6-95D7-D05809B85CDB}" destId="{08FFC018-8951-4DF0-8EA2-4A2B3B67EC03}" srcOrd="0" destOrd="0" parTransId="{8AB04F22-3465-419F-960C-9F50D296296D}" sibTransId="{5ADC4FF4-CCDD-43E6-8F69-78DDF657DFF1}"/>
    <dgm:cxn modelId="{D98797DA-8545-4C7F-9EF6-9873A6F0D242}" type="presOf" srcId="{E8546A0B-1937-42DB-9A78-914DC54A9B1C}" destId="{EF27E341-502C-484F-B24B-6C84197D5664}" srcOrd="0" destOrd="0" presId="urn:microsoft.com/office/officeart/2005/8/layout/chevron2"/>
    <dgm:cxn modelId="{D7562D93-3D96-4BFD-9264-861A0BAEFDA4}" type="presOf" srcId="{962D74CD-E089-47F8-83F0-40E9222FEB39}" destId="{D61F90B1-BBE9-4F5C-A577-C38A475CAC41}" srcOrd="0" destOrd="0" presId="urn:microsoft.com/office/officeart/2005/8/layout/chevron2"/>
    <dgm:cxn modelId="{769472A4-56AF-4E96-B69C-34AA08EA6F5F}" type="presOf" srcId="{08FFC018-8951-4DF0-8EA2-4A2B3B67EC03}" destId="{BFBB182E-76D5-4B00-80C8-0D3DB5DF9FA2}" srcOrd="0" destOrd="0" presId="urn:microsoft.com/office/officeart/2005/8/layout/chevron2"/>
    <dgm:cxn modelId="{F7467AED-EF4E-4F2F-8D31-EF80ED7DC72E}" type="presOf" srcId="{2ECD772F-1568-4475-B2FD-1E11290B3F9C}" destId="{8C3911EF-EFD1-4032-B490-640D81CDCEAB}" srcOrd="0" destOrd="0" presId="urn:microsoft.com/office/officeart/2005/8/layout/chevron2"/>
    <dgm:cxn modelId="{7AC1D733-83AB-4958-A047-7DF5F4014E47}" srcId="{08FFC018-8951-4DF0-8EA2-4A2B3B67EC03}" destId="{88B74EC7-AE4D-46C6-A697-8FFBDB16F968}" srcOrd="0" destOrd="0" parTransId="{086ED8D5-98C3-46E1-A774-3E87F66E5959}" sibTransId="{A82BE956-1463-4576-AE16-C9A2B65D6DBF}"/>
    <dgm:cxn modelId="{CD4835E6-5716-49AE-AD0B-19835AF70144}" srcId="{2ECD772F-1568-4475-B2FD-1E11290B3F9C}" destId="{7258337E-6488-4CD2-ABEA-8EC4B81034F1}" srcOrd="0" destOrd="0" parTransId="{BB1FE493-E1B2-4427-BE0E-DF0EDD7D249C}" sibTransId="{2F54C30A-5E99-4D00-92FE-FE5D69FE25FE}"/>
    <dgm:cxn modelId="{44605F4F-4B46-4BBE-B665-6E4EF0EC96A0}" srcId="{5D79EC50-FB14-4C00-B31F-5687CF7E6667}" destId="{962D74CD-E089-47F8-83F0-40E9222FEB39}" srcOrd="0" destOrd="0" parTransId="{F754CF3B-5871-407F-BFB3-9F179D83D6BC}" sibTransId="{B9D7CCB1-752C-4993-B2C1-5607F82BA2C3}"/>
    <dgm:cxn modelId="{736E8C3D-4B9F-40C9-91E7-319AC6526DDD}" srcId="{16E92AF4-0B67-45FD-B344-04702559BF03}" destId="{E8546A0B-1937-42DB-9A78-914DC54A9B1C}" srcOrd="0" destOrd="0" parTransId="{CB86F006-FF92-4CAD-9671-71E71CD6022D}" sibTransId="{641B534F-0EF8-4D21-BA09-285A3EE6977C}"/>
    <dgm:cxn modelId="{12A8B701-1D53-4AC7-B72E-39948BBF778A}" srcId="{11E7D97B-EF55-48A6-95D7-D05809B85CDB}" destId="{5D79EC50-FB14-4C00-B31F-5687CF7E6667}" srcOrd="3" destOrd="0" parTransId="{99E5C24D-C71E-4CBC-ACE9-DD324646CA71}" sibTransId="{4DAF1F2B-B7CA-4F85-8632-25F31D812443}"/>
    <dgm:cxn modelId="{0F10E176-1965-4BB3-91CE-9433BB913AEC}" type="presOf" srcId="{5D79EC50-FB14-4C00-B31F-5687CF7E6667}" destId="{FEC1B6E1-D2B3-4FAE-86D7-ABF7AED95EB7}" srcOrd="0" destOrd="0" presId="urn:microsoft.com/office/officeart/2005/8/layout/chevron2"/>
    <dgm:cxn modelId="{85E9FD69-C102-4FB4-94DB-3A428841C0D7}" type="presParOf" srcId="{EF6FA192-AC14-4DC8-8E6B-27C49005C81B}" destId="{F15B2507-34F6-4EF6-9D9E-1D9CD8154798}" srcOrd="0" destOrd="0" presId="urn:microsoft.com/office/officeart/2005/8/layout/chevron2"/>
    <dgm:cxn modelId="{F7910B97-8D0C-4959-A127-498CE95AB956}" type="presParOf" srcId="{F15B2507-34F6-4EF6-9D9E-1D9CD8154798}" destId="{BFBB182E-76D5-4B00-80C8-0D3DB5DF9FA2}" srcOrd="0" destOrd="0" presId="urn:microsoft.com/office/officeart/2005/8/layout/chevron2"/>
    <dgm:cxn modelId="{FEA2A876-AA58-48F2-82BB-472D731C9E41}" type="presParOf" srcId="{F15B2507-34F6-4EF6-9D9E-1D9CD8154798}" destId="{E0AEAD0F-B04B-46D3-8BC7-269D93394AD8}" srcOrd="1" destOrd="0" presId="urn:microsoft.com/office/officeart/2005/8/layout/chevron2"/>
    <dgm:cxn modelId="{42B09F54-A571-46DA-A5EA-6BF8387928BD}" type="presParOf" srcId="{EF6FA192-AC14-4DC8-8E6B-27C49005C81B}" destId="{0B1C0F21-B7DA-4592-B57A-5877808F0C9A}" srcOrd="1" destOrd="0" presId="urn:microsoft.com/office/officeart/2005/8/layout/chevron2"/>
    <dgm:cxn modelId="{83000B05-C153-4957-8BC0-EFCDAFF79AEF}" type="presParOf" srcId="{EF6FA192-AC14-4DC8-8E6B-27C49005C81B}" destId="{70458C8F-22DB-424D-896D-0110350B84A0}" srcOrd="2" destOrd="0" presId="urn:microsoft.com/office/officeart/2005/8/layout/chevron2"/>
    <dgm:cxn modelId="{AF039647-F656-459D-B75B-83DBC27CAD11}" type="presParOf" srcId="{70458C8F-22DB-424D-896D-0110350B84A0}" destId="{8C3911EF-EFD1-4032-B490-640D81CDCEAB}" srcOrd="0" destOrd="0" presId="urn:microsoft.com/office/officeart/2005/8/layout/chevron2"/>
    <dgm:cxn modelId="{5ED984CA-DD23-4668-8FC0-0B6B58903B0F}" type="presParOf" srcId="{70458C8F-22DB-424D-896D-0110350B84A0}" destId="{C28F950F-C7D6-4B7A-BF92-385F69C4C2D7}" srcOrd="1" destOrd="0" presId="urn:microsoft.com/office/officeart/2005/8/layout/chevron2"/>
    <dgm:cxn modelId="{6AF22C42-B2D2-43B7-815B-14D9BE4D5696}" type="presParOf" srcId="{EF6FA192-AC14-4DC8-8E6B-27C49005C81B}" destId="{EA9361D3-0905-43D0-BF44-1300D814A71F}" srcOrd="3" destOrd="0" presId="urn:microsoft.com/office/officeart/2005/8/layout/chevron2"/>
    <dgm:cxn modelId="{844441AC-1719-4D66-AC06-9D2EEE0E1B9B}" type="presParOf" srcId="{EF6FA192-AC14-4DC8-8E6B-27C49005C81B}" destId="{9E28D65A-C88F-49F1-B7A6-90B3FABAE686}" srcOrd="4" destOrd="0" presId="urn:microsoft.com/office/officeart/2005/8/layout/chevron2"/>
    <dgm:cxn modelId="{E0653574-20DE-457D-A0D9-EFD2CA641CA7}" type="presParOf" srcId="{9E28D65A-C88F-49F1-B7A6-90B3FABAE686}" destId="{6748B884-1956-43BC-97F2-40BA6A06F2B0}" srcOrd="0" destOrd="0" presId="urn:microsoft.com/office/officeart/2005/8/layout/chevron2"/>
    <dgm:cxn modelId="{E6C3D9EA-CD1D-4EB9-930E-981B99D5A63E}" type="presParOf" srcId="{9E28D65A-C88F-49F1-B7A6-90B3FABAE686}" destId="{EF27E341-502C-484F-B24B-6C84197D5664}" srcOrd="1" destOrd="0" presId="urn:microsoft.com/office/officeart/2005/8/layout/chevron2"/>
    <dgm:cxn modelId="{861C7834-E09D-4007-B07D-E573DB6E5A38}" type="presParOf" srcId="{EF6FA192-AC14-4DC8-8E6B-27C49005C81B}" destId="{B95027EE-60A1-4C1E-B17A-8E632F3FBB26}" srcOrd="5" destOrd="0" presId="urn:microsoft.com/office/officeart/2005/8/layout/chevron2"/>
    <dgm:cxn modelId="{F5E7759F-93F6-4B17-AF65-A69AF6371817}" type="presParOf" srcId="{EF6FA192-AC14-4DC8-8E6B-27C49005C81B}" destId="{1FB3C347-DD3B-46FC-AFF4-848B359616AC}" srcOrd="6" destOrd="0" presId="urn:microsoft.com/office/officeart/2005/8/layout/chevron2"/>
    <dgm:cxn modelId="{58FA9719-C877-4B21-9C51-B40C39A54AE5}" type="presParOf" srcId="{1FB3C347-DD3B-46FC-AFF4-848B359616AC}" destId="{FEC1B6E1-D2B3-4FAE-86D7-ABF7AED95EB7}" srcOrd="0" destOrd="0" presId="urn:microsoft.com/office/officeart/2005/8/layout/chevron2"/>
    <dgm:cxn modelId="{428B7D2E-394B-4527-9E72-6CF151B4A3DE}" type="presParOf" srcId="{1FB3C347-DD3B-46FC-AFF4-848B359616AC}" destId="{D61F90B1-BBE9-4F5C-A577-C38A475CAC4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599B2-2D31-4F4E-8256-E52CB63217FC}">
      <dsp:nvSpPr>
        <dsp:cNvPr id="0" name=""/>
        <dsp:cNvSpPr/>
      </dsp:nvSpPr>
      <dsp:spPr>
        <a:xfrm>
          <a:off x="0" y="296330"/>
          <a:ext cx="99060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IoT</a:t>
          </a:r>
          <a:r>
            <a:rPr lang="en-US" sz="2400" kern="1200" dirty="0"/>
            <a:t> Concept and Applications</a:t>
          </a:r>
        </a:p>
      </dsp:txBody>
      <dsp:txXfrm>
        <a:off x="28100" y="324430"/>
        <a:ext cx="9849800" cy="519439"/>
      </dsp:txXfrm>
    </dsp:sp>
    <dsp:sp modelId="{8595D420-A9A4-443D-81C3-2619AE932B5A}">
      <dsp:nvSpPr>
        <dsp:cNvPr id="0" name=""/>
        <dsp:cNvSpPr/>
      </dsp:nvSpPr>
      <dsp:spPr>
        <a:xfrm>
          <a:off x="0" y="941090"/>
          <a:ext cx="99060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Environment and Equipment of system</a:t>
          </a:r>
        </a:p>
      </dsp:txBody>
      <dsp:txXfrm>
        <a:off x="28100" y="969190"/>
        <a:ext cx="9849800" cy="519439"/>
      </dsp:txXfrm>
    </dsp:sp>
    <dsp:sp modelId="{B13805A4-5A55-4DB1-9185-78F5FFFDD521}">
      <dsp:nvSpPr>
        <dsp:cNvPr id="0" name=""/>
        <dsp:cNvSpPr/>
      </dsp:nvSpPr>
      <dsp:spPr>
        <a:xfrm>
          <a:off x="0" y="1585850"/>
          <a:ext cx="99060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Start with Developing tools kit</a:t>
          </a:r>
        </a:p>
      </dsp:txBody>
      <dsp:txXfrm>
        <a:off x="28100" y="1613950"/>
        <a:ext cx="9849800" cy="519439"/>
      </dsp:txXfrm>
    </dsp:sp>
    <dsp:sp modelId="{D9308A29-D64A-4C65-9B98-4614E2D26C77}">
      <dsp:nvSpPr>
        <dsp:cNvPr id="0" name=""/>
        <dsp:cNvSpPr/>
      </dsp:nvSpPr>
      <dsp:spPr>
        <a:xfrm>
          <a:off x="0" y="2230610"/>
          <a:ext cx="99060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Workshop#1 Test board </a:t>
          </a:r>
          <a:r>
            <a:rPr lang="en-US" sz="2400" kern="1200" dirty="0" err="1"/>
            <a:t>NodeMCU</a:t>
          </a:r>
          <a:r>
            <a:rPr lang="en-US" sz="2400" kern="1200" dirty="0"/>
            <a:t> V2</a:t>
          </a:r>
        </a:p>
      </dsp:txBody>
      <dsp:txXfrm>
        <a:off x="28100" y="2258710"/>
        <a:ext cx="9849800" cy="519439"/>
      </dsp:txXfrm>
    </dsp:sp>
    <dsp:sp modelId="{E7471848-6C6A-47E6-BC00-7D309310BA23}">
      <dsp:nvSpPr>
        <dsp:cNvPr id="0" name=""/>
        <dsp:cNvSpPr/>
      </dsp:nvSpPr>
      <dsp:spPr>
        <a:xfrm>
          <a:off x="0" y="2875370"/>
          <a:ext cx="99060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Workshop#2 temperature and humidity sensor</a:t>
          </a:r>
        </a:p>
      </dsp:txBody>
      <dsp:txXfrm>
        <a:off x="28100" y="2903470"/>
        <a:ext cx="9849800" cy="519439"/>
      </dsp:txXfrm>
    </dsp:sp>
    <dsp:sp modelId="{8421BE54-9429-4C22-A398-A16C98D752B2}">
      <dsp:nvSpPr>
        <dsp:cNvPr id="0" name=""/>
        <dsp:cNvSpPr/>
      </dsp:nvSpPr>
      <dsp:spPr>
        <a:xfrm>
          <a:off x="0" y="3520130"/>
          <a:ext cx="99060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Workshop#3 Mini project </a:t>
          </a:r>
          <a:r>
            <a:rPr lang="en-US" sz="2400" kern="1200" dirty="0" err="1"/>
            <a:t>IoT</a:t>
          </a:r>
          <a:r>
            <a:rPr lang="en-US" sz="2400" kern="1200" dirty="0"/>
            <a:t> 2way switch control via Smart Phone</a:t>
          </a:r>
        </a:p>
      </dsp:txBody>
      <dsp:txXfrm>
        <a:off x="28100" y="3548230"/>
        <a:ext cx="9849800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83E27-5C36-46EE-AC72-333C1D9EE77D}">
      <dsp:nvSpPr>
        <dsp:cNvPr id="0" name=""/>
        <dsp:cNvSpPr/>
      </dsp:nvSpPr>
      <dsp:spPr>
        <a:xfrm>
          <a:off x="0" y="62534"/>
          <a:ext cx="5656952" cy="71954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Things</a:t>
          </a:r>
        </a:p>
      </dsp:txBody>
      <dsp:txXfrm>
        <a:off x="35125" y="97659"/>
        <a:ext cx="5586702" cy="649299"/>
      </dsp:txXfrm>
    </dsp:sp>
    <dsp:sp modelId="{030D2299-1DE1-46F5-9616-1851DD70A163}">
      <dsp:nvSpPr>
        <dsp:cNvPr id="0" name=""/>
        <dsp:cNvSpPr/>
      </dsp:nvSpPr>
      <dsp:spPr>
        <a:xfrm>
          <a:off x="0" y="868483"/>
          <a:ext cx="5656952" cy="71954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0000"/>
                <a:tint val="96000"/>
                <a:lumMod val="104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000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Sensors &amp; Controls I/O</a:t>
          </a:r>
        </a:p>
      </dsp:txBody>
      <dsp:txXfrm>
        <a:off x="35125" y="903608"/>
        <a:ext cx="5586702" cy="649299"/>
      </dsp:txXfrm>
    </dsp:sp>
    <dsp:sp modelId="{AA1BB505-6C0A-4F32-B1E0-0A997F17AC52}">
      <dsp:nvSpPr>
        <dsp:cNvPr id="0" name=""/>
        <dsp:cNvSpPr/>
      </dsp:nvSpPr>
      <dsp:spPr>
        <a:xfrm>
          <a:off x="0" y="1674433"/>
          <a:ext cx="5656952" cy="71954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tint val="96000"/>
                <a:lumMod val="104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Internet connect devices</a:t>
          </a:r>
        </a:p>
      </dsp:txBody>
      <dsp:txXfrm>
        <a:off x="35125" y="1709558"/>
        <a:ext cx="5586702" cy="649299"/>
      </dsp:txXfrm>
    </dsp:sp>
    <dsp:sp modelId="{A3BFC029-1694-4EE4-86C0-1B3B3641C198}">
      <dsp:nvSpPr>
        <dsp:cNvPr id="0" name=""/>
        <dsp:cNvSpPr/>
      </dsp:nvSpPr>
      <dsp:spPr>
        <a:xfrm>
          <a:off x="0" y="2480384"/>
          <a:ext cx="5656952" cy="71954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0000"/>
                <a:tint val="96000"/>
                <a:lumMod val="104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000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</a:t>
          </a:r>
        </a:p>
      </dsp:txBody>
      <dsp:txXfrm>
        <a:off x="35125" y="2515509"/>
        <a:ext cx="5586702" cy="649299"/>
      </dsp:txXfrm>
    </dsp:sp>
    <dsp:sp modelId="{B6B4A387-3166-4F78-9E7E-07D2956F6060}">
      <dsp:nvSpPr>
        <dsp:cNvPr id="0" name=""/>
        <dsp:cNvSpPr/>
      </dsp:nvSpPr>
      <dsp:spPr>
        <a:xfrm>
          <a:off x="0" y="3286334"/>
          <a:ext cx="5656952" cy="71954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96000"/>
                <a:lumMod val="104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Cloud Service</a:t>
          </a:r>
        </a:p>
      </dsp:txBody>
      <dsp:txXfrm>
        <a:off x="35125" y="3321459"/>
        <a:ext cx="5586702" cy="649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39AC4-9149-4EC4-97B3-9C8E7B4BAA37}">
      <dsp:nvSpPr>
        <dsp:cNvPr id="0" name=""/>
        <dsp:cNvSpPr/>
      </dsp:nvSpPr>
      <dsp:spPr>
        <a:xfrm>
          <a:off x="-4914422" y="-753069"/>
          <a:ext cx="5853056" cy="5853056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72749-6F3B-4211-82D3-B8131EA70D47}">
      <dsp:nvSpPr>
        <dsp:cNvPr id="0" name=""/>
        <dsp:cNvSpPr/>
      </dsp:nvSpPr>
      <dsp:spPr>
        <a:xfrm>
          <a:off x="603684" y="434691"/>
          <a:ext cx="9242660" cy="8693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007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Arduino IDE and SDK for ESP8266</a:t>
          </a:r>
        </a:p>
      </dsp:txBody>
      <dsp:txXfrm>
        <a:off x="603684" y="434691"/>
        <a:ext cx="9242660" cy="869383"/>
      </dsp:txXfrm>
    </dsp:sp>
    <dsp:sp modelId="{19C330CC-2A3D-415D-BADB-D4E94A48F0A2}">
      <dsp:nvSpPr>
        <dsp:cNvPr id="0" name=""/>
        <dsp:cNvSpPr/>
      </dsp:nvSpPr>
      <dsp:spPr>
        <a:xfrm>
          <a:off x="60319" y="326018"/>
          <a:ext cx="1086729" cy="10867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BB00C8-2FA5-4D8B-8FAE-67736123B7AE}">
      <dsp:nvSpPr>
        <dsp:cNvPr id="0" name=""/>
        <dsp:cNvSpPr/>
      </dsp:nvSpPr>
      <dsp:spPr>
        <a:xfrm>
          <a:off x="919705" y="1738766"/>
          <a:ext cx="8926639" cy="8693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007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CP2012 USB to UART driver</a:t>
          </a:r>
        </a:p>
      </dsp:txBody>
      <dsp:txXfrm>
        <a:off x="919705" y="1738766"/>
        <a:ext cx="8926639" cy="869383"/>
      </dsp:txXfrm>
    </dsp:sp>
    <dsp:sp modelId="{99A683F3-739A-4EDD-BBB2-FA5E5C33CAFE}">
      <dsp:nvSpPr>
        <dsp:cNvPr id="0" name=""/>
        <dsp:cNvSpPr/>
      </dsp:nvSpPr>
      <dsp:spPr>
        <a:xfrm>
          <a:off x="376340" y="1630093"/>
          <a:ext cx="1086729" cy="10867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713D3-2C93-44A0-8FB5-13D548A0326A}">
      <dsp:nvSpPr>
        <dsp:cNvPr id="0" name=""/>
        <dsp:cNvSpPr/>
      </dsp:nvSpPr>
      <dsp:spPr>
        <a:xfrm>
          <a:off x="603684" y="3042841"/>
          <a:ext cx="9242660" cy="8693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007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Web Browser: Chrome or Firefox</a:t>
          </a:r>
        </a:p>
      </dsp:txBody>
      <dsp:txXfrm>
        <a:off x="603684" y="3042841"/>
        <a:ext cx="9242660" cy="869383"/>
      </dsp:txXfrm>
    </dsp:sp>
    <dsp:sp modelId="{B834D70F-43C2-4B6A-805B-287E6F0E8B02}">
      <dsp:nvSpPr>
        <dsp:cNvPr id="0" name=""/>
        <dsp:cNvSpPr/>
      </dsp:nvSpPr>
      <dsp:spPr>
        <a:xfrm>
          <a:off x="60319" y="2934168"/>
          <a:ext cx="1086729" cy="10867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64FB9-06CB-4ABE-9F42-729630A708C0}">
      <dsp:nvSpPr>
        <dsp:cNvPr id="0" name=""/>
        <dsp:cNvSpPr/>
      </dsp:nvSpPr>
      <dsp:spPr>
        <a:xfrm>
          <a:off x="0" y="784604"/>
          <a:ext cx="990600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Download and Install Arduino IDE</a:t>
          </a:r>
        </a:p>
      </dsp:txBody>
      <dsp:txXfrm>
        <a:off x="31613" y="816217"/>
        <a:ext cx="9842774" cy="584369"/>
      </dsp:txXfrm>
    </dsp:sp>
    <dsp:sp modelId="{9E3EF671-A5F6-4E91-991B-0EB619A742A2}">
      <dsp:nvSpPr>
        <dsp:cNvPr id="0" name=""/>
        <dsp:cNvSpPr/>
      </dsp:nvSpPr>
      <dsp:spPr>
        <a:xfrm>
          <a:off x="0" y="1432199"/>
          <a:ext cx="990600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hlinkClick xmlns:r="http://schemas.openxmlformats.org/officeDocument/2006/relationships" r:id="rId1"/>
            </a:rPr>
            <a:t>https://www.arduino.cc/en/Main/Software</a:t>
          </a:r>
          <a:endParaRPr lang="en-US" sz="2100" kern="1200" dirty="0"/>
        </a:p>
      </dsp:txBody>
      <dsp:txXfrm>
        <a:off x="0" y="1432199"/>
        <a:ext cx="9906000" cy="447120"/>
      </dsp:txXfrm>
    </dsp:sp>
    <dsp:sp modelId="{7F435CD5-2B25-4927-A452-636AD73C3F5F}">
      <dsp:nvSpPr>
        <dsp:cNvPr id="0" name=""/>
        <dsp:cNvSpPr/>
      </dsp:nvSpPr>
      <dsp:spPr>
        <a:xfrm>
          <a:off x="0" y="1879319"/>
          <a:ext cx="990600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Additional Board Manager URLs</a:t>
          </a:r>
        </a:p>
      </dsp:txBody>
      <dsp:txXfrm>
        <a:off x="31613" y="1910932"/>
        <a:ext cx="9842774" cy="584369"/>
      </dsp:txXfrm>
    </dsp:sp>
    <dsp:sp modelId="{3420ECD5-6294-4CCE-8ED1-34BA84CCD7D0}">
      <dsp:nvSpPr>
        <dsp:cNvPr id="0" name=""/>
        <dsp:cNvSpPr/>
      </dsp:nvSpPr>
      <dsp:spPr>
        <a:xfrm>
          <a:off x="0" y="2526914"/>
          <a:ext cx="990600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http://arduino.esp8266.com/stable/package_esp8266com_index.json</a:t>
          </a:r>
        </a:p>
      </dsp:txBody>
      <dsp:txXfrm>
        <a:off x="0" y="2526914"/>
        <a:ext cx="9906000" cy="447120"/>
      </dsp:txXfrm>
    </dsp:sp>
    <dsp:sp modelId="{5332CB1F-A62C-47BF-AF71-59D801A4787C}">
      <dsp:nvSpPr>
        <dsp:cNvPr id="0" name=""/>
        <dsp:cNvSpPr/>
      </dsp:nvSpPr>
      <dsp:spPr>
        <a:xfrm>
          <a:off x="0" y="2974034"/>
          <a:ext cx="990600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Check Install ESP8266 in Boards Manager… Menu</a:t>
          </a:r>
        </a:p>
      </dsp:txBody>
      <dsp:txXfrm>
        <a:off x="31613" y="3005647"/>
        <a:ext cx="9842774" cy="584369"/>
      </dsp:txXfrm>
    </dsp:sp>
    <dsp:sp modelId="{BCA1A085-CAA0-4C62-8D4F-57E1E6A10E5A}">
      <dsp:nvSpPr>
        <dsp:cNvPr id="0" name=""/>
        <dsp:cNvSpPr/>
      </dsp:nvSpPr>
      <dsp:spPr>
        <a:xfrm>
          <a:off x="0" y="3621629"/>
          <a:ext cx="990600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esp8266 by ESP8266 Community version 2.3.0 INSTALLED</a:t>
          </a:r>
        </a:p>
      </dsp:txBody>
      <dsp:txXfrm>
        <a:off x="0" y="3621629"/>
        <a:ext cx="9906000" cy="447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B182E-76D5-4B00-80C8-0D3DB5DF9FA2}">
      <dsp:nvSpPr>
        <dsp:cNvPr id="0" name=""/>
        <dsp:cNvSpPr/>
      </dsp:nvSpPr>
      <dsp:spPr>
        <a:xfrm rot="5400000">
          <a:off x="-134319" y="135801"/>
          <a:ext cx="895461" cy="62682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14894"/>
        <a:ext cx="626823" cy="268638"/>
      </dsp:txXfrm>
    </dsp:sp>
    <dsp:sp modelId="{E0AEAD0F-B04B-46D3-8BC7-269D93394AD8}">
      <dsp:nvSpPr>
        <dsp:cNvPr id="0" name=""/>
        <dsp:cNvSpPr/>
      </dsp:nvSpPr>
      <dsp:spPr>
        <a:xfrm rot="5400000">
          <a:off x="4975386" y="-4347080"/>
          <a:ext cx="582050" cy="92791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Register </a:t>
          </a:r>
          <a:r>
            <a:rPr lang="en-US" sz="3400" kern="1200" dirty="0" err="1"/>
            <a:t>Thingspeak</a:t>
          </a:r>
          <a:endParaRPr lang="en-US" sz="3400" kern="1200" dirty="0"/>
        </a:p>
      </dsp:txBody>
      <dsp:txXfrm rot="-5400000">
        <a:off x="626824" y="29895"/>
        <a:ext cx="9250763" cy="525224"/>
      </dsp:txXfrm>
    </dsp:sp>
    <dsp:sp modelId="{8C3911EF-EFD1-4032-B490-640D81CDCEAB}">
      <dsp:nvSpPr>
        <dsp:cNvPr id="0" name=""/>
        <dsp:cNvSpPr/>
      </dsp:nvSpPr>
      <dsp:spPr>
        <a:xfrm rot="5400000">
          <a:off x="-134319" y="877726"/>
          <a:ext cx="895461" cy="62682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56819"/>
        <a:ext cx="626823" cy="268638"/>
      </dsp:txXfrm>
    </dsp:sp>
    <dsp:sp modelId="{C28F950F-C7D6-4B7A-BF92-385F69C4C2D7}">
      <dsp:nvSpPr>
        <dsp:cNvPr id="0" name=""/>
        <dsp:cNvSpPr/>
      </dsp:nvSpPr>
      <dsp:spPr>
        <a:xfrm rot="5400000">
          <a:off x="4975386" y="-3605156"/>
          <a:ext cx="582050" cy="92791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Create New Channel</a:t>
          </a:r>
        </a:p>
      </dsp:txBody>
      <dsp:txXfrm rot="-5400000">
        <a:off x="626824" y="771819"/>
        <a:ext cx="9250763" cy="525224"/>
      </dsp:txXfrm>
    </dsp:sp>
    <dsp:sp modelId="{6748B884-1956-43BC-97F2-40BA6A06F2B0}">
      <dsp:nvSpPr>
        <dsp:cNvPr id="0" name=""/>
        <dsp:cNvSpPr/>
      </dsp:nvSpPr>
      <dsp:spPr>
        <a:xfrm rot="5400000">
          <a:off x="-134319" y="1619650"/>
          <a:ext cx="895461" cy="62682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98743"/>
        <a:ext cx="626823" cy="268638"/>
      </dsp:txXfrm>
    </dsp:sp>
    <dsp:sp modelId="{EF27E341-502C-484F-B24B-6C84197D5664}">
      <dsp:nvSpPr>
        <dsp:cNvPr id="0" name=""/>
        <dsp:cNvSpPr/>
      </dsp:nvSpPr>
      <dsp:spPr>
        <a:xfrm rot="5400000">
          <a:off x="4975386" y="-2863231"/>
          <a:ext cx="582050" cy="92791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Receive API Key</a:t>
          </a:r>
        </a:p>
      </dsp:txBody>
      <dsp:txXfrm rot="-5400000">
        <a:off x="626824" y="1513744"/>
        <a:ext cx="9250763" cy="525224"/>
      </dsp:txXfrm>
    </dsp:sp>
    <dsp:sp modelId="{FEC1B6E1-D2B3-4FAE-86D7-ABF7AED95EB7}">
      <dsp:nvSpPr>
        <dsp:cNvPr id="0" name=""/>
        <dsp:cNvSpPr/>
      </dsp:nvSpPr>
      <dsp:spPr>
        <a:xfrm rot="5400000">
          <a:off x="-134319" y="2361575"/>
          <a:ext cx="895461" cy="62682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540668"/>
        <a:ext cx="626823" cy="268638"/>
      </dsp:txXfrm>
    </dsp:sp>
    <dsp:sp modelId="{D61F90B1-BBE9-4F5C-A577-C38A475CAC41}">
      <dsp:nvSpPr>
        <dsp:cNvPr id="0" name=""/>
        <dsp:cNvSpPr/>
      </dsp:nvSpPr>
      <dsp:spPr>
        <a:xfrm rot="5400000">
          <a:off x="4975386" y="-2121307"/>
          <a:ext cx="582050" cy="92791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Use API Key send data to server</a:t>
          </a:r>
        </a:p>
      </dsp:txBody>
      <dsp:txXfrm rot="-5400000">
        <a:off x="626824" y="2255668"/>
        <a:ext cx="9250763" cy="525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1D5AFE-75AE-4AE6-9794-66EC58F76325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D95132-590D-42D1-A71F-0253779F9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>
                <a:cs typeface="+mn-cs"/>
              </a:rPr>
              <a:t>ESP8266 </a:t>
            </a:r>
            <a:r>
              <a:rPr lang="th-TH" sz="1000" dirty="0">
                <a:cs typeface="+mn-cs"/>
              </a:rPr>
              <a:t>เป็นชื่อเรียกของชิฟของโมดูล </a:t>
            </a:r>
            <a:r>
              <a:rPr lang="en-US" sz="1000" dirty="0">
                <a:cs typeface="+mn-cs"/>
              </a:rPr>
              <a:t>ESP8266 </a:t>
            </a:r>
            <a:r>
              <a:rPr lang="th-TH" sz="1000" dirty="0">
                <a:cs typeface="+mn-cs"/>
              </a:rPr>
              <a:t>สำหรับติดต่อสื่อสารบนมาตรฐาน </a:t>
            </a:r>
            <a:r>
              <a:rPr lang="en-US" sz="1000" dirty="0" err="1">
                <a:cs typeface="+mn-cs"/>
              </a:rPr>
              <a:t>WiFi</a:t>
            </a:r>
            <a:r>
              <a:rPr lang="en-US" sz="1000" dirty="0">
                <a:cs typeface="+mn-cs"/>
              </a:rPr>
              <a:t> </a:t>
            </a:r>
            <a:r>
              <a:rPr lang="th-TH" sz="1000" dirty="0">
                <a:cs typeface="+mn-cs"/>
              </a:rPr>
              <a:t>ทำงานที่แรงดันไฟฟ้า 3.0-3.6</a:t>
            </a:r>
            <a:r>
              <a:rPr lang="en-US" sz="1000" dirty="0">
                <a:cs typeface="+mn-cs"/>
              </a:rPr>
              <a:t>V </a:t>
            </a:r>
            <a:r>
              <a:rPr lang="th-TH" sz="1000" dirty="0">
                <a:cs typeface="+mn-cs"/>
              </a:rPr>
              <a:t>ทำงานใช้กระแสโดยเฉลี่ย 80</a:t>
            </a:r>
            <a:r>
              <a:rPr lang="en-US" sz="1000" dirty="0">
                <a:cs typeface="+mn-cs"/>
              </a:rPr>
              <a:t>mA </a:t>
            </a:r>
            <a:r>
              <a:rPr lang="th-TH" sz="1000" dirty="0">
                <a:cs typeface="+mn-cs"/>
              </a:rPr>
              <a:t>รองรับคำสั่ง </a:t>
            </a:r>
            <a:r>
              <a:rPr lang="en-US" sz="1000" dirty="0">
                <a:cs typeface="+mn-cs"/>
              </a:rPr>
              <a:t>deep sleep </a:t>
            </a:r>
            <a:r>
              <a:rPr lang="th-TH" sz="1000" dirty="0">
                <a:cs typeface="+mn-cs"/>
              </a:rPr>
              <a:t>ในการประหยัดพลังงาน ใช้กระแสน้อยกว่า 10 ไมโครแอมป์ สามารถ </a:t>
            </a:r>
            <a:r>
              <a:rPr lang="en-US" sz="1000" dirty="0">
                <a:cs typeface="+mn-cs"/>
              </a:rPr>
              <a:t>wake up </a:t>
            </a:r>
            <a:r>
              <a:rPr lang="th-TH" sz="1000" dirty="0">
                <a:cs typeface="+mn-cs"/>
              </a:rPr>
              <a:t>กลับมาส่งข้อมูลใช้เวลาน้อยกกว่า 2 มิลลิวินาที ภายในมี </a:t>
            </a:r>
            <a:r>
              <a:rPr lang="en-US" sz="1000" dirty="0">
                <a:cs typeface="+mn-cs"/>
              </a:rPr>
              <a:t>Low power MCU 32bit </a:t>
            </a:r>
            <a:r>
              <a:rPr lang="th-TH" sz="1000" dirty="0">
                <a:cs typeface="+mn-cs"/>
              </a:rPr>
              <a:t>ทำให้เราเขียนโปรแกรมสั่งงานได้ มีวงจร </a:t>
            </a:r>
            <a:r>
              <a:rPr lang="en-US" sz="1000" dirty="0">
                <a:cs typeface="+mn-cs"/>
              </a:rPr>
              <a:t>analog digital converter </a:t>
            </a:r>
            <a:r>
              <a:rPr lang="th-TH" sz="1000" dirty="0">
                <a:cs typeface="+mn-cs"/>
              </a:rPr>
              <a:t>ทำให้สามารถอ่านค่าจาก </a:t>
            </a:r>
            <a:r>
              <a:rPr lang="en-US" sz="1000" dirty="0">
                <a:cs typeface="+mn-cs"/>
              </a:rPr>
              <a:t>analog </a:t>
            </a:r>
            <a:r>
              <a:rPr lang="th-TH" sz="1000" dirty="0">
                <a:cs typeface="+mn-cs"/>
              </a:rPr>
              <a:t>ได้ความละเอียด 10</a:t>
            </a:r>
            <a:r>
              <a:rPr lang="en-US" sz="1000" dirty="0">
                <a:cs typeface="+mn-cs"/>
              </a:rPr>
              <a:t>bit </a:t>
            </a:r>
            <a:r>
              <a:rPr lang="th-TH" sz="1000" dirty="0">
                <a:cs typeface="+mn-cs"/>
              </a:rPr>
              <a:t>ทำงานได้ที่อุณหภูมิ -40 ถึง 125 องศาเซลเซียส </a:t>
            </a:r>
            <a:endParaRPr lang="en-US" sz="10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95132-590D-42D1-A71F-0253779F9C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7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95132-590D-42D1-A71F-0253779F9C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NodeMCU</a:t>
            </a:r>
            <a:r>
              <a:rPr lang="en-US" dirty="0"/>
              <a:t> V2 </a:t>
            </a:r>
            <a:r>
              <a:rPr lang="th-TH" dirty="0"/>
              <a:t>เป็น </a:t>
            </a:r>
            <a:r>
              <a:rPr lang="en-US" dirty="0"/>
              <a:t>ESP8266-12E </a:t>
            </a:r>
            <a:r>
              <a:rPr lang="th-TH" dirty="0"/>
              <a:t>รวมกับ </a:t>
            </a:r>
            <a:r>
              <a:rPr lang="en-US" dirty="0"/>
              <a:t>USB TTL </a:t>
            </a:r>
            <a:r>
              <a:rPr lang="th-TH" dirty="0"/>
              <a:t>ที่ใช้ชิฟ </a:t>
            </a:r>
            <a:r>
              <a:rPr lang="en-US" dirty="0"/>
              <a:t>CP2102 </a:t>
            </a:r>
            <a:r>
              <a:rPr lang="th-TH" dirty="0"/>
              <a:t>และขยายขาให้สามารถต่อทดลองได้ง่ายขึ้น มีปุ่ม </a:t>
            </a:r>
            <a:r>
              <a:rPr lang="en-US" dirty="0"/>
              <a:t>reset </a:t>
            </a:r>
            <a:r>
              <a:rPr lang="th-TH" dirty="0"/>
              <a:t>และ </a:t>
            </a:r>
            <a:r>
              <a:rPr lang="en-US" dirty="0"/>
              <a:t>flash </a:t>
            </a:r>
            <a:r>
              <a:rPr lang="th-TH" dirty="0"/>
              <a:t>สำหรับใช้โปรแกรม โดยใช้ </a:t>
            </a:r>
            <a:r>
              <a:rPr lang="en-US" dirty="0"/>
              <a:t>Arduino IDE </a:t>
            </a:r>
            <a:r>
              <a:rPr lang="th-TH" dirty="0"/>
              <a:t>หรือโปรแกรมอื่น ๆ ได้อย่างสะดวก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95132-590D-42D1-A71F-0253779F9C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NodeMCU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V3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เป็นบอร์ดทีคล้ายกับ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NodeMCU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ที่ต่างกันคือ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NodeMCU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V3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จะมีขนาดกว้างกว่า และใช้ชิฟ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USB TTL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เป็น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CH340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ซึ่งการต่อขาใช้งานและโคดโปรแกรมเหมือนกันทุกประการ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95132-590D-42D1-A71F-0253779F9C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3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ออกแบบให้คล้ายบอร์ด </a:t>
            </a:r>
            <a:r>
              <a:rPr lang="en-US" dirty="0"/>
              <a:t>Arduino Uno </a:t>
            </a:r>
            <a:r>
              <a:rPr lang="th-TH" dirty="0"/>
              <a:t>ใช้ </a:t>
            </a:r>
            <a:r>
              <a:rPr lang="en-US" dirty="0"/>
              <a:t>ESP8266-12E </a:t>
            </a:r>
            <a:r>
              <a:rPr lang="th-TH" dirty="0"/>
              <a:t>เป็นตัวหลัก ชิฟ </a:t>
            </a:r>
            <a:r>
              <a:rPr lang="en-US" dirty="0"/>
              <a:t>CH340 </a:t>
            </a:r>
            <a:r>
              <a:rPr lang="th-TH" dirty="0"/>
              <a:t>เป็นภาค </a:t>
            </a:r>
            <a:r>
              <a:rPr lang="en-US" dirty="0"/>
              <a:t>USB TTL </a:t>
            </a:r>
            <a:r>
              <a:rPr lang="th-TH" dirty="0"/>
              <a:t>รองรับไฟ 9-12</a:t>
            </a:r>
            <a:r>
              <a:rPr lang="en-US" dirty="0"/>
              <a:t>V </a:t>
            </a:r>
            <a:r>
              <a:rPr lang="th-TH" dirty="0"/>
              <a:t>ที่ช่อง </a:t>
            </a:r>
            <a:r>
              <a:rPr lang="en-US" dirty="0"/>
              <a:t>Adapter , </a:t>
            </a:r>
            <a:r>
              <a:rPr lang="th-TH" dirty="0"/>
              <a:t>รองรับไฟ 5</a:t>
            </a:r>
            <a:r>
              <a:rPr lang="en-US" dirty="0"/>
              <a:t>V </a:t>
            </a:r>
            <a:r>
              <a:rPr lang="th-TH" dirty="0"/>
              <a:t>ที่ช่อง </a:t>
            </a:r>
            <a:r>
              <a:rPr lang="en-US" dirty="0"/>
              <a:t>micro </a:t>
            </a:r>
            <a:r>
              <a:rPr lang="en-US" dirty="0" err="1"/>
              <a:t>usb</a:t>
            </a:r>
            <a:r>
              <a:rPr lang="en-US" dirty="0"/>
              <a:t> </a:t>
            </a:r>
            <a:r>
              <a:rPr lang="th-TH" dirty="0"/>
              <a:t>และ 3.3</a:t>
            </a:r>
            <a:r>
              <a:rPr lang="en-US" dirty="0"/>
              <a:t>V </a:t>
            </a:r>
            <a:r>
              <a:rPr lang="th-TH" dirty="0"/>
              <a:t>ที่ช่อง </a:t>
            </a:r>
            <a:r>
              <a:rPr lang="en-US" dirty="0"/>
              <a:t>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95132-590D-42D1-A71F-0253779F9C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7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แปลงบอร์ด </a:t>
            </a:r>
            <a:r>
              <a:rPr lang="en-US" dirty="0" err="1"/>
              <a:t>Wemos</a:t>
            </a:r>
            <a:r>
              <a:rPr lang="en-US" dirty="0"/>
              <a:t> D1 </a:t>
            </a:r>
            <a:r>
              <a:rPr lang="th-TH" dirty="0"/>
              <a:t>ให้มีขนาดเล็กลง โดยการแยกส่วน </a:t>
            </a:r>
            <a:r>
              <a:rPr lang="en-US" dirty="0" err="1"/>
              <a:t>usb</a:t>
            </a:r>
            <a:r>
              <a:rPr lang="en-US" dirty="0"/>
              <a:t> </a:t>
            </a:r>
            <a:r>
              <a:rPr lang="en-US" dirty="0" err="1"/>
              <a:t>ttl</a:t>
            </a:r>
            <a:r>
              <a:rPr lang="en-US" dirty="0"/>
              <a:t> </a:t>
            </a:r>
            <a:r>
              <a:rPr lang="th-TH" dirty="0"/>
              <a:t>และ </a:t>
            </a:r>
            <a:r>
              <a:rPr lang="en-US" dirty="0"/>
              <a:t>ESP8266-12E </a:t>
            </a:r>
            <a:r>
              <a:rPr lang="th-TH" dirty="0"/>
              <a:t>ข้อดีคือ เวลาใช้งานจริงสามารถถอดเฉพาะส่วน </a:t>
            </a:r>
            <a:r>
              <a:rPr lang="en-US" dirty="0"/>
              <a:t>ESP8266-12E </a:t>
            </a:r>
            <a:r>
              <a:rPr lang="th-TH" dirty="0"/>
              <a:t>ไปใช้งาน ก็จะทำให้ประหยัดไฟได้นิดหน่อย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95132-590D-42D1-A71F-0253779F9C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6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แปลงบอร์ด </a:t>
            </a:r>
            <a:r>
              <a:rPr lang="en-US" dirty="0" err="1"/>
              <a:t>Wemos</a:t>
            </a:r>
            <a:r>
              <a:rPr lang="en-US" dirty="0"/>
              <a:t> D1 </a:t>
            </a:r>
            <a:r>
              <a:rPr lang="th-TH" dirty="0"/>
              <a:t>ให้มีขนาดเล็กลง โดยการแยกส่วน </a:t>
            </a:r>
            <a:r>
              <a:rPr lang="en-US" dirty="0" err="1"/>
              <a:t>usb</a:t>
            </a:r>
            <a:r>
              <a:rPr lang="en-US" dirty="0"/>
              <a:t> </a:t>
            </a:r>
            <a:r>
              <a:rPr lang="en-US" dirty="0" err="1"/>
              <a:t>ttl</a:t>
            </a:r>
            <a:r>
              <a:rPr lang="en-US" dirty="0"/>
              <a:t> </a:t>
            </a:r>
            <a:r>
              <a:rPr lang="th-TH" dirty="0"/>
              <a:t>และ </a:t>
            </a:r>
            <a:r>
              <a:rPr lang="en-US" dirty="0"/>
              <a:t>ESP8266-12E </a:t>
            </a:r>
            <a:r>
              <a:rPr lang="th-TH" dirty="0"/>
              <a:t>ข้อดีคือ เวลาใช้งานจริงสามารถถอดเฉพาะส่วน </a:t>
            </a:r>
            <a:r>
              <a:rPr lang="en-US" dirty="0"/>
              <a:t>ESP8266-12E </a:t>
            </a:r>
            <a:r>
              <a:rPr lang="th-TH" dirty="0"/>
              <a:t>ไปใช้งาน ก็จะทำให้ประหยัดไฟได้นิดหน่อย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95132-590D-42D1-A71F-0253779F9C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5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468DF-1E23-4593-94DF-B15F730761FB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E0A0-27DC-4779-8695-1504502F63C4}" type="datetime1">
              <a:rPr lang="en-US" smtClean="0"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99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567-4FA9-4676-B7AE-5068A6CE0A71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6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73D7-ABF9-4E3B-AFE0-2577FED4EB1F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1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6F52-5B0B-4C0A-A787-DF2A2E1B3684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44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7D5A-568B-426A-A0A4-0D1E89BD40F0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10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A28F-8774-421C-9F93-B57BC5DFBD09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2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DB74-D864-43EF-BBA4-4EACFAC4CABB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23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C0E0-9010-4D3D-B072-AA4961663422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5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9052-7B20-4C6A-8212-3EDC0A750034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3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7042-F216-4001-8F93-BC818A801C78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0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F05DA-DD08-49FD-87C2-FD58E4C2E361}" type="datetime1">
              <a:rPr lang="en-US" smtClean="0"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0697-678C-495C-9179-92F5762DAC0A}" type="datetime1">
              <a:rPr lang="en-US" smtClean="0"/>
              <a:t>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53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CA8A-3C27-4E0E-ADE8-B46C8DB5AC02}" type="datetime1">
              <a:rPr lang="en-US" smtClean="0"/>
              <a:t>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0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D98E-FB89-41B0-9C92-274BD7E8ED59}" type="datetime1">
              <a:rPr lang="en-US" smtClean="0"/>
              <a:t>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8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3A0A-0563-4C7F-97BA-4C067DF37200}" type="datetime1">
              <a:rPr lang="en-US" smtClean="0"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2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B706B09-5B0B-4926-B14F-8CC1B225E916}" type="datetime1">
              <a:rPr lang="en-US" smtClean="0"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90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994606-5931-4BD6-8772-B604E3A84D07}" type="datetime1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9822BE4-03D1-4D2E-A1DD-7FA82280C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785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silabs.com/products/mcu/Pages/USBtoUARTBridgeVCPDrivers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s-online.com/designspark/rs-toolbox" TargetMode="External"/><Relationship Id="rId3" Type="http://schemas.openxmlformats.org/officeDocument/2006/relationships/hyperlink" Target="https://thingspeak.com/" TargetMode="External"/><Relationship Id="rId7" Type="http://schemas.openxmlformats.org/officeDocument/2006/relationships/hyperlink" Target="http://www.blynk.cc/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sp8266.com/" TargetMode="External"/><Relationship Id="rId5" Type="http://schemas.openxmlformats.org/officeDocument/2006/relationships/hyperlink" Target="https://espressif.com/en/products/hardware/esp8266ex/overview" TargetMode="External"/><Relationship Id="rId4" Type="http://schemas.openxmlformats.org/officeDocument/2006/relationships/hyperlink" Target="https://netpie.io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742124"/>
            <a:ext cx="8676222" cy="947531"/>
          </a:xfrm>
        </p:spPr>
        <p:txBody>
          <a:bodyPr/>
          <a:lstStyle/>
          <a:p>
            <a:r>
              <a:rPr lang="en-US" b="1" cap="none" dirty="0" err="1"/>
              <a:t>IoT</a:t>
            </a:r>
            <a:r>
              <a:rPr lang="en-US" b="1" cap="none" dirty="0"/>
              <a:t> With ESP8266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4157" y="5910469"/>
            <a:ext cx="320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Mr.Prarinya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Ekapho</a:t>
            </a:r>
            <a:endParaRPr lang="en-US" sz="2400" b="1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373" y="2371312"/>
            <a:ext cx="2857500" cy="28575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5670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b="1" dirty="0"/>
              <a:t>ESP8266 (ESP-07)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4c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442100"/>
            <a:ext cx="2911732" cy="218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esp8266-07-pinout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45" y="2442100"/>
            <a:ext cx="6700245" cy="2180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06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b="1" dirty="0"/>
              <a:t>ESP8266 (ESP-12E)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m7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22460" r="14312" b="16889"/>
          <a:stretch/>
        </p:blipFill>
        <p:spPr bwMode="auto">
          <a:xfrm>
            <a:off x="1141413" y="1463040"/>
            <a:ext cx="4220308" cy="350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esp-12e-b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77" y="1463040"/>
            <a:ext cx="4420235" cy="4420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11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6348"/>
          </a:xfrm>
        </p:spPr>
        <p:txBody>
          <a:bodyPr/>
          <a:lstStyle/>
          <a:p>
            <a:r>
              <a:rPr lang="en-US" b="1" cap="none" dirty="0"/>
              <a:t>ESP8266 </a:t>
            </a:r>
            <a:r>
              <a:rPr lang="en-US" b="1" cap="none" dirty="0" err="1"/>
              <a:t>NodeMCU</a:t>
            </a:r>
            <a:r>
              <a:rPr lang="en-US" b="1" cap="none" dirty="0"/>
              <a:t> V1 Pin layout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967" y="1205948"/>
            <a:ext cx="5832890" cy="523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5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6348"/>
          </a:xfrm>
        </p:spPr>
        <p:txBody>
          <a:bodyPr/>
          <a:lstStyle/>
          <a:p>
            <a:r>
              <a:rPr lang="en-US" b="1" cap="none" dirty="0"/>
              <a:t>ESP8266 </a:t>
            </a:r>
            <a:r>
              <a:rPr lang="en-US" b="1" cap="none" dirty="0" err="1"/>
              <a:t>NodeMCU</a:t>
            </a:r>
            <a:r>
              <a:rPr lang="en-US" b="1" cap="none" dirty="0"/>
              <a:t> V2 Pin layout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nodemcu_pinout_700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429092"/>
            <a:ext cx="5943600" cy="5012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7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6348"/>
          </a:xfrm>
        </p:spPr>
        <p:txBody>
          <a:bodyPr/>
          <a:lstStyle/>
          <a:p>
            <a:r>
              <a:rPr lang="en-US" b="1" cap="none" dirty="0"/>
              <a:t>ESP8266 </a:t>
            </a:r>
            <a:r>
              <a:rPr lang="en-US" b="1" cap="none" dirty="0" err="1"/>
              <a:t>NodeMCU</a:t>
            </a:r>
            <a:r>
              <a:rPr lang="en-US" b="1" cap="none" dirty="0"/>
              <a:t> V3 Pin layout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Image result for nodemc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8" b="13712"/>
          <a:stretch/>
        </p:blipFill>
        <p:spPr bwMode="auto">
          <a:xfrm>
            <a:off x="3046412" y="1493836"/>
            <a:ext cx="6096000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9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6348"/>
          </a:xfrm>
        </p:spPr>
        <p:txBody>
          <a:bodyPr/>
          <a:lstStyle/>
          <a:p>
            <a:r>
              <a:rPr lang="en-US" b="1" cap="none" dirty="0" err="1"/>
              <a:t>WeMos</a:t>
            </a:r>
            <a:r>
              <a:rPr lang="en-US" b="1" cap="none" dirty="0"/>
              <a:t> D1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3c1406bf-b687-4b79-afbf-a86679c88d5b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t="15327" r="6479" b="17174"/>
          <a:stretch/>
        </p:blipFill>
        <p:spPr bwMode="auto">
          <a:xfrm>
            <a:off x="3013180" y="1205948"/>
            <a:ext cx="6162463" cy="4677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04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6348"/>
          </a:xfrm>
        </p:spPr>
        <p:txBody>
          <a:bodyPr/>
          <a:lstStyle/>
          <a:p>
            <a:r>
              <a:rPr lang="en-US" b="1" cap="none" dirty="0" err="1"/>
              <a:t>WeMos</a:t>
            </a:r>
            <a:r>
              <a:rPr lang="en-US" b="1" cap="none" dirty="0"/>
              <a:t> D1 Mini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 descr="Image result for WeMos D1 Mi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64" y="1463570"/>
            <a:ext cx="5834696" cy="416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1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6348"/>
          </a:xfrm>
        </p:spPr>
        <p:txBody>
          <a:bodyPr/>
          <a:lstStyle/>
          <a:p>
            <a:r>
              <a:rPr lang="en-US" b="1" cap="none" dirty="0">
                <a:effectLst/>
              </a:rPr>
              <a:t>Witty cloud Mini </a:t>
            </a:r>
            <a:r>
              <a:rPr lang="en-US" b="1" cap="none" dirty="0" err="1">
                <a:effectLst/>
              </a:rPr>
              <a:t>NodeMCU</a:t>
            </a:r>
            <a:endParaRPr lang="en-US" cap="non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 descr="Image result for Witty cloud Mini NodeM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3348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itty cloud Mini NodeM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464" y="1833489"/>
            <a:ext cx="453054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1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1878"/>
          </a:xfrm>
        </p:spPr>
        <p:txBody>
          <a:bodyPr/>
          <a:lstStyle/>
          <a:p>
            <a:r>
              <a:rPr lang="en-US" b="1" dirty="0"/>
              <a:t>Sensor &amp; control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1804"/>
            <a:ext cx="1575146" cy="1575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226" y="1881804"/>
            <a:ext cx="1705935" cy="1575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28" y="1881804"/>
            <a:ext cx="2100195" cy="1575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690" y="1879941"/>
            <a:ext cx="1577009" cy="1577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366" y="1879941"/>
            <a:ext cx="1577009" cy="1577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13" y="3735659"/>
            <a:ext cx="1578459" cy="157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412" y="3735659"/>
            <a:ext cx="2104611" cy="1578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240" y="3735659"/>
            <a:ext cx="1578459" cy="15784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2773" y="3735659"/>
            <a:ext cx="1686388" cy="1578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916" y="3735659"/>
            <a:ext cx="1578459" cy="15784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1878"/>
          </a:xfrm>
        </p:spPr>
        <p:txBody>
          <a:bodyPr/>
          <a:lstStyle/>
          <a:p>
            <a:r>
              <a:rPr lang="en-US" b="1" dirty="0"/>
              <a:t>Sensor &amp; control modules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99751"/>
            <a:ext cx="1771650" cy="1371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85" y="1899751"/>
            <a:ext cx="1371257" cy="13712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564" y="1899751"/>
            <a:ext cx="1354116" cy="13712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302" y="1900821"/>
            <a:ext cx="1370187" cy="13701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111" y="1899751"/>
            <a:ext cx="1371257" cy="13712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13" y="3779281"/>
            <a:ext cx="1771650" cy="1181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685" y="3779281"/>
            <a:ext cx="1624637" cy="16246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2213" y="3779281"/>
            <a:ext cx="2166182" cy="16246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3489" y="3779281"/>
            <a:ext cx="1624637" cy="16246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7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02365"/>
          </a:xfrm>
        </p:spPr>
        <p:txBody>
          <a:bodyPr/>
          <a:lstStyle/>
          <a:p>
            <a:r>
              <a:rPr lang="en-US" b="1" dirty="0"/>
              <a:t>Agenda for 1 days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967607"/>
              </p:ext>
            </p:extLst>
          </p:nvPr>
        </p:nvGraphicFramePr>
        <p:xfrm>
          <a:off x="1141413" y="1491175"/>
          <a:ext cx="9906000" cy="43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454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1878"/>
          </a:xfrm>
        </p:spPr>
        <p:txBody>
          <a:bodyPr/>
          <a:lstStyle/>
          <a:p>
            <a:r>
              <a:rPr lang="en-US" b="1" dirty="0"/>
              <a:t>Basic electronic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29" y="2388215"/>
            <a:ext cx="1505843" cy="1127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1413" y="1689791"/>
            <a:ext cx="1104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Resistor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714" y="2537580"/>
            <a:ext cx="914479" cy="829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7552"/>
          <a:stretch/>
        </p:blipFill>
        <p:spPr>
          <a:xfrm>
            <a:off x="4979829" y="1585668"/>
            <a:ext cx="5688170" cy="4772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4259"/>
          <a:stretch/>
        </p:blipFill>
        <p:spPr>
          <a:xfrm>
            <a:off x="1480429" y="4306957"/>
            <a:ext cx="2957171" cy="15107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5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1878"/>
          </a:xfrm>
        </p:spPr>
        <p:txBody>
          <a:bodyPr/>
          <a:lstStyle/>
          <a:p>
            <a:r>
              <a:rPr lang="en-US" b="1" dirty="0"/>
              <a:t>Basic electronic devices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1412" y="1689791"/>
            <a:ext cx="1933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388214"/>
            <a:ext cx="5479232" cy="3495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03" y="2388214"/>
            <a:ext cx="3307854" cy="14255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723" y="4207420"/>
            <a:ext cx="1908213" cy="1676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1878"/>
          </a:xfrm>
        </p:spPr>
        <p:txBody>
          <a:bodyPr/>
          <a:lstStyle/>
          <a:p>
            <a:r>
              <a:rPr lang="en-US" b="1" dirty="0"/>
              <a:t>Basic electronic devices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1412" y="1782555"/>
            <a:ext cx="1933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28" y="2480978"/>
            <a:ext cx="3328112" cy="22326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54316" y="1782555"/>
            <a:ext cx="1933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16" y="2480978"/>
            <a:ext cx="3442462" cy="22326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70" y="1508262"/>
            <a:ext cx="7703503" cy="37490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9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42425"/>
          </a:xfrm>
        </p:spPr>
        <p:txBody>
          <a:bodyPr/>
          <a:lstStyle/>
          <a:p>
            <a:r>
              <a:rPr lang="en-US" b="1" cap="none" dirty="0"/>
              <a:t>Tools for Develop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7210446"/>
              </p:ext>
            </p:extLst>
          </p:nvPr>
        </p:nvGraphicFramePr>
        <p:xfrm>
          <a:off x="1141413" y="1800665"/>
          <a:ext cx="9906000" cy="434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5738" y="23871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2149" y="36841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71941" y="510336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5288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15815"/>
          </a:xfrm>
        </p:spPr>
        <p:txBody>
          <a:bodyPr>
            <a:normAutofit fontScale="90000"/>
          </a:bodyPr>
          <a:lstStyle/>
          <a:p>
            <a:r>
              <a:rPr lang="en-US" b="1" cap="none" dirty="0"/>
              <a:t>Arduino IDE and SDK for ESP8266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141413" y="1533378"/>
          <a:ext cx="9906000" cy="4853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3102"/>
          </a:xfrm>
        </p:spPr>
        <p:txBody>
          <a:bodyPr/>
          <a:lstStyle/>
          <a:p>
            <a:r>
              <a:rPr lang="en-US" b="1" cap="none" dirty="0"/>
              <a:t>CP2012 USB to UART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27515"/>
            <a:ext cx="9905998" cy="52636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cap="none" dirty="0">
                <a:hlinkClick r:id="rId2"/>
              </a:rPr>
              <a:t>https://www.silabs.com/products/mcu/Pages/USBtoUARTBridgeVCPDrivers.aspx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40" y="2275361"/>
            <a:ext cx="7057143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Workshop#1</a:t>
            </a:r>
            <a:br>
              <a:rPr lang="en-US" cap="none" dirty="0"/>
            </a:br>
            <a:r>
              <a:rPr lang="en-US" cap="none" dirty="0"/>
              <a:t>Start learning ESP8266 with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3600" dirty="0"/>
              <a:t>Blink</a:t>
            </a:r>
          </a:p>
          <a:p>
            <a:pPr lvl="2"/>
            <a:r>
              <a:rPr lang="en-US" sz="3600" dirty="0" err="1"/>
              <a:t>WiFi</a:t>
            </a:r>
            <a:r>
              <a:rPr lang="en-US" sz="3600" dirty="0"/>
              <a:t> Scan</a:t>
            </a:r>
          </a:p>
          <a:p>
            <a:pPr lvl="2"/>
            <a:r>
              <a:rPr lang="en-US" sz="3600" dirty="0"/>
              <a:t>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48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Workshop#1</a:t>
            </a:r>
            <a:br>
              <a:rPr lang="en-US" cap="none" dirty="0"/>
            </a:br>
            <a:r>
              <a:rPr lang="en-US" cap="none" dirty="0"/>
              <a:t>Prepare hardware snap in breadboard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0"/>
          <a:stretch/>
        </p:blipFill>
        <p:spPr>
          <a:xfrm>
            <a:off x="3265487" y="2514601"/>
            <a:ext cx="5657850" cy="366903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67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[test board with blink]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7013" y="1307805"/>
            <a:ext cx="91747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setup() {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LED_BUILTIN, OUTPUT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);     // Initialize the LED_BUILTIN pin as an output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// the loop function runs over and over again forever</a:t>
            </a:r>
          </a:p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loop() {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LED_BUILTIN, LOW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);   // Turn the LED on (Note that LOW is the voltage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// but actually the LED is on; this is because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// it is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low on the ESP-01)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(1000);                      // Wait for a second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LED_BUILTIN, HIGH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);  // Turn the LED off by making the voltage HIGH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(2000);                      // Wait for two seconds (to demonstrate the active low LED)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21635"/>
          </a:xfrm>
        </p:spPr>
        <p:txBody>
          <a:bodyPr/>
          <a:lstStyle/>
          <a:p>
            <a:r>
              <a:rPr lang="en-US" b="1" cap="none" dirty="0" err="1"/>
              <a:t>IoT</a:t>
            </a:r>
            <a:r>
              <a:rPr lang="en-US" b="1" cap="none" dirty="0"/>
              <a:t> Concept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93" y="1942662"/>
            <a:ext cx="5409637" cy="365760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53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Wifi</a:t>
            </a:r>
            <a:r>
              <a:rPr lang="en-US" cap="none" dirty="0"/>
              <a:t> scan] - sketch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97815"/>
              </p:ext>
            </p:extLst>
          </p:nvPr>
        </p:nvGraphicFramePr>
        <p:xfrm>
          <a:off x="800100" y="1307805"/>
          <a:ext cx="10549890" cy="5367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4945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3673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#include </a:t>
                      </a:r>
                      <a:r>
                        <a:rPr lang="en-US" sz="1400" dirty="0"/>
                        <a:t>"ESP8266WiFi.h"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>
                          <a:solidFill>
                            <a:srgbClr val="00B0F0"/>
                          </a:solidFill>
                        </a:rPr>
                        <a:t>void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setup()</a:t>
                      </a:r>
                      <a:r>
                        <a:rPr lang="en-US" sz="1400" dirty="0"/>
                        <a:t> {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Serial.begin</a:t>
                      </a:r>
                      <a:r>
                        <a:rPr lang="en-US" sz="1400" dirty="0"/>
                        <a:t>(115200);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  // Set </a:t>
                      </a: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to station mode and disconnect from an AP if it was previously connected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WiFi.mode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>
                          <a:solidFill>
                            <a:srgbClr val="00B0F0"/>
                          </a:solidFill>
                        </a:rPr>
                        <a:t>WIFI_STA</a:t>
                      </a:r>
                      <a:r>
                        <a:rPr lang="en-US" sz="1400" dirty="0"/>
                        <a:t>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WiFi.disconnect</a:t>
                      </a:r>
                      <a:r>
                        <a:rPr lang="en-US" sz="1400" dirty="0"/>
                        <a:t>();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</a:rPr>
                        <a:t>delay</a:t>
                      </a:r>
                      <a:r>
                        <a:rPr lang="en-US" sz="1400" dirty="0"/>
                        <a:t>(100);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Serial.println</a:t>
                      </a:r>
                      <a:r>
                        <a:rPr lang="en-US" sz="1400" dirty="0"/>
                        <a:t>("Setup done");</a:t>
                      </a:r>
                    </a:p>
                    <a:p>
                      <a:r>
                        <a:rPr lang="en-US" sz="1400" dirty="0"/>
                        <a:t>}</a:t>
                      </a:r>
                    </a:p>
                    <a:p>
                      <a:r>
                        <a:rPr lang="en-US" sz="1400" dirty="0">
                          <a:solidFill>
                            <a:srgbClr val="00B0F0"/>
                          </a:solidFill>
                        </a:rPr>
                        <a:t>void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loop() </a:t>
                      </a:r>
                      <a:r>
                        <a:rPr lang="en-US" sz="1400" dirty="0"/>
                        <a:t>{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Serial.println</a:t>
                      </a:r>
                      <a:r>
                        <a:rPr lang="en-US" sz="1400" dirty="0"/>
                        <a:t>("scan start");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  // </a:t>
                      </a:r>
                      <a:r>
                        <a:rPr lang="en-US" sz="1400" dirty="0" err="1"/>
                        <a:t>WiFi.scanNetworks</a:t>
                      </a:r>
                      <a:r>
                        <a:rPr lang="en-US" sz="1400" dirty="0"/>
                        <a:t> will return the number of networks found</a:t>
                      </a:r>
                    </a:p>
                    <a:p>
                      <a:r>
                        <a:rPr lang="en-US" sz="1400" dirty="0">
                          <a:solidFill>
                            <a:srgbClr val="00B0F0"/>
                          </a:solidFill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B0F0"/>
                          </a:solidFill>
                        </a:rPr>
                        <a:t>int</a:t>
                      </a:r>
                      <a:r>
                        <a:rPr lang="en-US" sz="1400" dirty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en-US" sz="1400" dirty="0"/>
                        <a:t>n =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WiFi.scanNetworks</a:t>
                      </a:r>
                      <a:r>
                        <a:rPr lang="en-US" sz="1400" dirty="0"/>
                        <a:t>();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Serial.println</a:t>
                      </a:r>
                      <a:r>
                        <a:rPr lang="en-US" sz="1400" dirty="0"/>
                        <a:t>("scan done");</a:t>
                      </a:r>
                    </a:p>
                    <a:p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if</a:t>
                      </a:r>
                      <a:r>
                        <a:rPr lang="en-US" sz="1400" dirty="0"/>
                        <a:t> (n == 0)</a:t>
                      </a:r>
                    </a:p>
                    <a:p>
                      <a:r>
                        <a:rPr lang="en-US" sz="1400" dirty="0">
                          <a:solidFill>
                            <a:srgbClr val="FFC000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Serial.println</a:t>
                      </a:r>
                      <a:r>
                        <a:rPr lang="en-US" sz="1400" dirty="0"/>
                        <a:t>("no networks found");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else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 {</a:t>
                      </a:r>
                    </a:p>
                    <a:p>
                      <a:r>
                        <a:rPr lang="en-US" sz="1400" dirty="0"/>
                        <a:t>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</a:t>
                      </a:r>
                      <a:r>
                        <a:rPr lang="en-US" sz="1400" dirty="0"/>
                        <a:t>(n);</a:t>
                      </a:r>
                    </a:p>
                    <a:p>
                      <a:r>
                        <a:rPr lang="en-US" sz="1400" dirty="0"/>
                        <a:t>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Serial.println</a:t>
                      </a:r>
                      <a:r>
                        <a:rPr lang="en-US" sz="1400" dirty="0"/>
                        <a:t>(" networks found");</a:t>
                      </a:r>
                    </a:p>
                    <a:p>
                      <a:r>
                        <a:rPr lang="en-US" sz="1400" dirty="0"/>
                        <a:t>    </a:t>
                      </a: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for</a:t>
                      </a:r>
                      <a:r>
                        <a:rPr lang="en-US" sz="1400" dirty="0"/>
                        <a:t> (</a:t>
                      </a:r>
                      <a:r>
                        <a:rPr lang="en-US" sz="1400" dirty="0" err="1">
                          <a:solidFill>
                            <a:srgbClr val="00B0F0"/>
                          </a:solidFill>
                        </a:rPr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</a:t>
                      </a:r>
                      <a:r>
                        <a:rPr lang="en-US" sz="1400" dirty="0"/>
                        <a:t> = 0; </a:t>
                      </a:r>
                      <a:r>
                        <a:rPr lang="en-US" sz="1400" dirty="0" err="1"/>
                        <a:t>i</a:t>
                      </a:r>
                      <a:r>
                        <a:rPr lang="en-US" sz="1400" dirty="0"/>
                        <a:t> &lt; n; ++</a:t>
                      </a:r>
                      <a:r>
                        <a:rPr lang="en-US" sz="1400" dirty="0" err="1"/>
                        <a:t>i</a:t>
                      </a:r>
                      <a:r>
                        <a:rPr lang="en-US" sz="1400" dirty="0"/>
                        <a:t>)</a:t>
                      </a:r>
                    </a:p>
                    <a:p>
                      <a:r>
                        <a:rPr lang="en-US" sz="1400" dirty="0"/>
                        <a:t>    {</a:t>
                      </a:r>
                    </a:p>
                    <a:p>
                      <a:r>
                        <a:rPr lang="en-US" sz="1400" dirty="0"/>
                        <a:t>      // Print SSID and RSSI for each network found</a:t>
                      </a:r>
                    </a:p>
                    <a:p>
                      <a:r>
                        <a:rPr lang="en-US" sz="1400" dirty="0"/>
                        <a:t>  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i</a:t>
                      </a:r>
                      <a:r>
                        <a:rPr lang="en-US" sz="1400" dirty="0"/>
                        <a:t> + 1);</a:t>
                      </a:r>
                    </a:p>
                    <a:p>
                      <a:r>
                        <a:rPr lang="en-US" sz="1400" dirty="0">
                          <a:solidFill>
                            <a:srgbClr val="FFC000"/>
                          </a:solidFill>
                        </a:rPr>
                        <a:t>  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</a:t>
                      </a:r>
                      <a:r>
                        <a:rPr lang="en-US" sz="1400" dirty="0"/>
                        <a:t>(": ");</a:t>
                      </a:r>
                    </a:p>
                    <a:p>
                      <a:r>
                        <a:rPr lang="en-US" sz="1400" dirty="0"/>
                        <a:t>  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WiFi.SSID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i</a:t>
                      </a:r>
                      <a:r>
                        <a:rPr lang="en-US" sz="1400" dirty="0"/>
                        <a:t>));</a:t>
                      </a:r>
                    </a:p>
                    <a:p>
                      <a:r>
                        <a:rPr lang="en-US" sz="1400" dirty="0"/>
                        <a:t>  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</a:t>
                      </a:r>
                      <a:r>
                        <a:rPr lang="en-US" sz="1400" dirty="0"/>
                        <a:t>(" (");</a:t>
                      </a:r>
                    </a:p>
                    <a:p>
                      <a:r>
                        <a:rPr lang="en-US" sz="1400" dirty="0"/>
                        <a:t>  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WiFi.RSSI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i</a:t>
                      </a:r>
                      <a:r>
                        <a:rPr lang="en-US" sz="1400" dirty="0"/>
                        <a:t>));</a:t>
                      </a:r>
                    </a:p>
                    <a:p>
                      <a:r>
                        <a:rPr lang="en-US" sz="1400" dirty="0"/>
                        <a:t>  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</a:t>
                      </a:r>
                      <a:r>
                        <a:rPr lang="en-US" sz="1400" dirty="0"/>
                        <a:t>(")");</a:t>
                      </a:r>
                    </a:p>
                    <a:p>
                      <a:r>
                        <a:rPr lang="en-US" sz="1400" dirty="0"/>
                        <a:t>    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Serial.println</a:t>
                      </a:r>
                      <a:r>
                        <a:rPr lang="en-US" sz="1400" dirty="0"/>
                        <a:t>((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WiFi.encryptionType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i</a:t>
                      </a:r>
                      <a:r>
                        <a:rPr lang="en-US" sz="1400" dirty="0"/>
                        <a:t>) == ENC_TYPE_NONE)?" ":"*");</a:t>
                      </a:r>
                    </a:p>
                    <a:p>
                      <a:r>
                        <a:rPr lang="en-US" sz="1400" dirty="0"/>
                        <a:t>      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</a:rPr>
                        <a:t>delay</a:t>
                      </a:r>
                      <a:r>
                        <a:rPr lang="en-US" sz="1400" dirty="0"/>
                        <a:t>(10);</a:t>
                      </a:r>
                    </a:p>
                    <a:p>
                      <a:r>
                        <a:rPr lang="en-US" sz="1400" dirty="0"/>
                        <a:t>    }</a:t>
                      </a:r>
                    </a:p>
                    <a:p>
                      <a:r>
                        <a:rPr lang="en-US" sz="1400" dirty="0"/>
                        <a:t>  }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</a:rPr>
                        <a:t>Serial.println</a:t>
                      </a:r>
                      <a:r>
                        <a:rPr lang="en-US" sz="1400" dirty="0"/>
                        <a:t>("");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  // Wait a bit before scanning again</a:t>
                      </a:r>
                    </a:p>
                    <a:p>
                      <a:r>
                        <a:rPr lang="en-US" sz="1400" dirty="0"/>
                        <a:t> 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</a:rPr>
                        <a:t> delay</a:t>
                      </a:r>
                      <a:r>
                        <a:rPr lang="en-US" sz="1400" dirty="0"/>
                        <a:t>(5000);</a:t>
                      </a:r>
                    </a:p>
                    <a:p>
                      <a:r>
                        <a:rPr lang="en-US" sz="14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1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Wifi</a:t>
            </a:r>
            <a:r>
              <a:rPr lang="en-US" cap="none" dirty="0"/>
              <a:t> scan] – serial monitor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602" y="1473806"/>
            <a:ext cx="5647619" cy="46190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70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wifiWeb</a:t>
            </a:r>
            <a:r>
              <a:rPr lang="en-US" cap="none" dirty="0"/>
              <a:t> server] – sketch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812452"/>
              </p:ext>
            </p:extLst>
          </p:nvPr>
        </p:nvGraphicFramePr>
        <p:xfrm>
          <a:off x="800100" y="1307805"/>
          <a:ext cx="10549890" cy="569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4945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699760">
                <a:tc>
                  <a:txBody>
                    <a:bodyPr/>
                    <a:lstStyle/>
                    <a:p>
                      <a:r>
                        <a:rPr lang="en-US" sz="1600" dirty="0"/>
                        <a:t>#include &lt;ESP8266WiFi.h&gt;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 err="1"/>
                        <a:t>const</a:t>
                      </a:r>
                      <a:r>
                        <a:rPr lang="en-US" sz="1600" dirty="0"/>
                        <a:t> char* </a:t>
                      </a:r>
                      <a:r>
                        <a:rPr lang="en-US" sz="1600" dirty="0" err="1"/>
                        <a:t>ssid</a:t>
                      </a:r>
                      <a:r>
                        <a:rPr lang="en-US" sz="1600" dirty="0"/>
                        <a:t> = “your-</a:t>
                      </a:r>
                      <a:r>
                        <a:rPr lang="en-US" sz="1600" dirty="0" err="1"/>
                        <a:t>ssid</a:t>
                      </a:r>
                      <a:r>
                        <a:rPr lang="en-US" sz="1600" dirty="0"/>
                        <a:t>";</a:t>
                      </a:r>
                    </a:p>
                    <a:p>
                      <a:r>
                        <a:rPr lang="en-US" sz="1600" dirty="0" err="1"/>
                        <a:t>const</a:t>
                      </a:r>
                      <a:r>
                        <a:rPr lang="en-US" sz="1600" dirty="0"/>
                        <a:t> char* password = “your-password";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// Create an instance of the server</a:t>
                      </a:r>
                    </a:p>
                    <a:p>
                      <a:r>
                        <a:rPr lang="en-US" sz="1600" dirty="0"/>
                        <a:t>// specify the port to listen on as an argument</a:t>
                      </a:r>
                    </a:p>
                    <a:p>
                      <a:r>
                        <a:rPr lang="en-US" sz="1600" dirty="0" err="1"/>
                        <a:t>WiFiServer</a:t>
                      </a:r>
                      <a:r>
                        <a:rPr lang="en-US" sz="1600" dirty="0"/>
                        <a:t> server(80);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void setup() {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Serial.begin</a:t>
                      </a:r>
                      <a:r>
                        <a:rPr lang="en-US" sz="1600" dirty="0"/>
                        <a:t>(115200);</a:t>
                      </a:r>
                    </a:p>
                    <a:p>
                      <a:r>
                        <a:rPr lang="en-US" sz="1600" dirty="0"/>
                        <a:t>  delay(10);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  // prepare GPIO2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pinMode</a:t>
                      </a:r>
                      <a:r>
                        <a:rPr lang="en-US" sz="1600" dirty="0"/>
                        <a:t>(2, OUTPUT);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digitalWrite</a:t>
                      </a:r>
                      <a:r>
                        <a:rPr lang="en-US" sz="1600" dirty="0"/>
                        <a:t>(2, 0);</a:t>
                      </a:r>
                    </a:p>
                    <a:p>
                      <a:r>
                        <a:rPr lang="en-US" sz="1600" dirty="0"/>
                        <a:t>  </a:t>
                      </a:r>
                    </a:p>
                    <a:p>
                      <a:r>
                        <a:rPr lang="en-US" sz="1600" dirty="0"/>
                        <a:t>  // Connect to </a:t>
                      </a:r>
                      <a:r>
                        <a:rPr lang="en-US" sz="1600" dirty="0" err="1"/>
                        <a:t>WiFi</a:t>
                      </a:r>
                      <a:r>
                        <a:rPr lang="en-US" sz="1600" dirty="0"/>
                        <a:t> network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Serial.println</a:t>
                      </a:r>
                      <a:r>
                        <a:rPr lang="en-US" sz="1600" dirty="0"/>
                        <a:t>();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Serial.println</a:t>
                      </a:r>
                      <a:r>
                        <a:rPr lang="en-US" sz="1600" dirty="0"/>
                        <a:t>();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Serial.print</a:t>
                      </a:r>
                      <a:r>
                        <a:rPr lang="en-US" sz="1600" dirty="0"/>
                        <a:t>("Connecting to ");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Serial.println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ssid</a:t>
                      </a:r>
                      <a:r>
                        <a:rPr lang="en-US" sz="1600" dirty="0"/>
                        <a:t>);</a:t>
                      </a:r>
                    </a:p>
                    <a:p>
                      <a:r>
                        <a:rPr lang="en-US" sz="1600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WiFi.begin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ssid</a:t>
                      </a:r>
                      <a:r>
                        <a:rPr lang="en-US" sz="1600" dirty="0"/>
                        <a:t>, password);</a:t>
                      </a:r>
                    </a:p>
                    <a:p>
                      <a:r>
                        <a:rPr lang="en-US" sz="1600" dirty="0"/>
                        <a:t>  </a:t>
                      </a:r>
                    </a:p>
                    <a:p>
                      <a:r>
                        <a:rPr lang="en-US" sz="1600" dirty="0"/>
                        <a:t>  while (</a:t>
                      </a:r>
                      <a:r>
                        <a:rPr lang="en-US" sz="1600" dirty="0" err="1"/>
                        <a:t>WiFi.status</a:t>
                      </a:r>
                      <a:r>
                        <a:rPr lang="en-US" sz="1600" dirty="0"/>
                        <a:t>() != WL_CONNECTED) {</a:t>
                      </a:r>
                    </a:p>
                    <a:p>
                      <a:r>
                        <a:rPr lang="en-US" sz="1600" dirty="0"/>
                        <a:t>    delay(500);</a:t>
                      </a:r>
                    </a:p>
                    <a:p>
                      <a:r>
                        <a:rPr lang="en-US" sz="1600" dirty="0"/>
                        <a:t>    </a:t>
                      </a:r>
                      <a:r>
                        <a:rPr lang="en-US" sz="1600" dirty="0" err="1"/>
                        <a:t>Serial.print</a:t>
                      </a:r>
                      <a:r>
                        <a:rPr lang="en-US" sz="1600" dirty="0"/>
                        <a:t>(".");</a:t>
                      </a:r>
                    </a:p>
                    <a:p>
                      <a:r>
                        <a:rPr lang="en-US" sz="1600" dirty="0"/>
                        <a:t>  }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Serial.println</a:t>
                      </a:r>
                      <a:r>
                        <a:rPr lang="en-US" sz="1600" dirty="0"/>
                        <a:t>("");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Serial.println</a:t>
                      </a:r>
                      <a:r>
                        <a:rPr lang="en-US" sz="1600" dirty="0"/>
                        <a:t>("</a:t>
                      </a:r>
                      <a:r>
                        <a:rPr lang="en-US" sz="1600" dirty="0" err="1"/>
                        <a:t>WiFi</a:t>
                      </a:r>
                      <a:r>
                        <a:rPr lang="en-US" sz="1600" dirty="0"/>
                        <a:t> connected");</a:t>
                      </a:r>
                    </a:p>
                    <a:p>
                      <a:r>
                        <a:rPr lang="en-US" sz="1600" dirty="0"/>
                        <a:t>  </a:t>
                      </a:r>
                    </a:p>
                    <a:p>
                      <a:r>
                        <a:rPr lang="en-US" sz="1600" dirty="0"/>
                        <a:t>  // Start the server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server.begin</a:t>
                      </a:r>
                      <a:r>
                        <a:rPr lang="en-US" sz="1600" dirty="0"/>
                        <a:t>();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Serial.println</a:t>
                      </a:r>
                      <a:r>
                        <a:rPr lang="en-US" sz="1600" dirty="0"/>
                        <a:t>("Server started");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  // Print the IP address</a:t>
                      </a:r>
                    </a:p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Serial.println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WiFi.localIP</a:t>
                      </a:r>
                      <a:r>
                        <a:rPr lang="en-US" sz="1600" dirty="0"/>
                        <a:t>());</a:t>
                      </a:r>
                    </a:p>
                    <a:p>
                      <a:r>
                        <a:rPr lang="en-US" sz="16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3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wifiWeb</a:t>
            </a:r>
            <a:r>
              <a:rPr lang="en-US" cap="none" dirty="0"/>
              <a:t> server] – sketch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10846"/>
              </p:ext>
            </p:extLst>
          </p:nvPr>
        </p:nvGraphicFramePr>
        <p:xfrm>
          <a:off x="800100" y="1307805"/>
          <a:ext cx="10549890" cy="649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4945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6492240">
                <a:tc>
                  <a:txBody>
                    <a:bodyPr/>
                    <a:lstStyle/>
                    <a:p>
                      <a:r>
                        <a:rPr lang="en-US" sz="1200" dirty="0"/>
                        <a:t>void loop() {</a:t>
                      </a:r>
                    </a:p>
                    <a:p>
                      <a:r>
                        <a:rPr lang="en-US" sz="1200" dirty="0"/>
                        <a:t>  // Check if a client has connected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WiFiClient</a:t>
                      </a:r>
                      <a:r>
                        <a:rPr lang="en-US" sz="1200" dirty="0"/>
                        <a:t> client = </a:t>
                      </a:r>
                      <a:r>
                        <a:rPr lang="en-US" sz="1200" dirty="0" err="1"/>
                        <a:t>server.available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  if (!client) {</a:t>
                      </a:r>
                    </a:p>
                    <a:p>
                      <a:r>
                        <a:rPr lang="en-US" sz="1200" dirty="0"/>
                        <a:t>    return;</a:t>
                      </a:r>
                    </a:p>
                    <a:p>
                      <a:r>
                        <a:rPr lang="en-US" sz="1200" dirty="0"/>
                        <a:t>  }</a:t>
                      </a:r>
                    </a:p>
                    <a:p>
                      <a:r>
                        <a:rPr lang="en-US" sz="1200" dirty="0"/>
                        <a:t>  </a:t>
                      </a:r>
                    </a:p>
                    <a:p>
                      <a:r>
                        <a:rPr lang="en-US" sz="1200" dirty="0"/>
                        <a:t>  // Wait until the client sends some data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Serial.println</a:t>
                      </a:r>
                      <a:r>
                        <a:rPr lang="en-US" sz="1200" dirty="0"/>
                        <a:t>("new client");</a:t>
                      </a:r>
                    </a:p>
                    <a:p>
                      <a:r>
                        <a:rPr lang="en-US" sz="1200" dirty="0"/>
                        <a:t>  while(!</a:t>
                      </a:r>
                      <a:r>
                        <a:rPr lang="en-US" sz="1200" dirty="0" err="1"/>
                        <a:t>client.available</a:t>
                      </a:r>
                      <a:r>
                        <a:rPr lang="en-US" sz="1200" dirty="0"/>
                        <a:t>()){</a:t>
                      </a:r>
                    </a:p>
                    <a:p>
                      <a:r>
                        <a:rPr lang="en-US" sz="1200" dirty="0"/>
                        <a:t>    delay(1);</a:t>
                      </a:r>
                    </a:p>
                    <a:p>
                      <a:r>
                        <a:rPr lang="en-US" sz="1200" dirty="0"/>
                        <a:t>  }</a:t>
                      </a:r>
                    </a:p>
                    <a:p>
                      <a:r>
                        <a:rPr lang="en-US" sz="1200" dirty="0"/>
                        <a:t>  </a:t>
                      </a:r>
                    </a:p>
                    <a:p>
                      <a:r>
                        <a:rPr lang="en-US" sz="1200" dirty="0"/>
                        <a:t>  // Read the first line of the request</a:t>
                      </a:r>
                    </a:p>
                    <a:p>
                      <a:r>
                        <a:rPr lang="en-US" sz="1200" dirty="0"/>
                        <a:t>  String </a:t>
                      </a:r>
                      <a:r>
                        <a:rPr lang="en-US" sz="1200" dirty="0" err="1"/>
                        <a:t>req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client.readStringUntil</a:t>
                      </a:r>
                      <a:r>
                        <a:rPr lang="en-US" sz="1200" dirty="0"/>
                        <a:t>('\r');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Serial.println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req</a:t>
                      </a:r>
                      <a:r>
                        <a:rPr lang="en-US" sz="1200" dirty="0"/>
                        <a:t>);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client.flush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  </a:t>
                      </a:r>
                    </a:p>
                    <a:p>
                      <a:r>
                        <a:rPr lang="en-US" sz="1200" dirty="0"/>
                        <a:t>  // Match the request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int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;</a:t>
                      </a:r>
                    </a:p>
                    <a:p>
                      <a:r>
                        <a:rPr lang="en-US" sz="1200" dirty="0"/>
                        <a:t>  if (</a:t>
                      </a:r>
                      <a:r>
                        <a:rPr lang="en-US" sz="1200" dirty="0" err="1"/>
                        <a:t>req.indexOf</a:t>
                      </a:r>
                      <a:r>
                        <a:rPr lang="en-US" sz="1200" dirty="0"/>
                        <a:t>("/</a:t>
                      </a:r>
                      <a:r>
                        <a:rPr lang="en-US" sz="1200" dirty="0" err="1"/>
                        <a:t>gpio</a:t>
                      </a:r>
                      <a:r>
                        <a:rPr lang="en-US" sz="1200" dirty="0"/>
                        <a:t>/0") != -1)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 = 0;</a:t>
                      </a:r>
                    </a:p>
                    <a:p>
                      <a:r>
                        <a:rPr lang="en-US" sz="1200" dirty="0"/>
                        <a:t>  else if (</a:t>
                      </a:r>
                      <a:r>
                        <a:rPr lang="en-US" sz="1200" dirty="0" err="1"/>
                        <a:t>req.indexOf</a:t>
                      </a:r>
                      <a:r>
                        <a:rPr lang="en-US" sz="1200" dirty="0"/>
                        <a:t>("/</a:t>
                      </a:r>
                      <a:r>
                        <a:rPr lang="en-US" sz="1200" dirty="0" err="1"/>
                        <a:t>gpio</a:t>
                      </a:r>
                      <a:r>
                        <a:rPr lang="en-US" sz="1200" dirty="0"/>
                        <a:t>/1") != -1)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 = 1;</a:t>
                      </a:r>
                    </a:p>
                    <a:p>
                      <a:r>
                        <a:rPr lang="en-US" sz="1200" dirty="0"/>
                        <a:t>  else {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Serial.println</a:t>
                      </a:r>
                      <a:r>
                        <a:rPr lang="en-US" sz="1200" dirty="0"/>
                        <a:t>("invalid request");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client.stop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    return;</a:t>
                      </a:r>
                    </a:p>
                    <a:p>
                      <a:r>
                        <a:rPr lang="en-US" sz="1200" dirty="0"/>
                        <a:t>  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r>
                        <a:rPr lang="en-US" sz="1200" dirty="0"/>
                        <a:t>  // Set GPIO2 according to the request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digitalWrite</a:t>
                      </a:r>
                      <a:r>
                        <a:rPr lang="en-US" sz="1200" dirty="0"/>
                        <a:t>(2, 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);</a:t>
                      </a:r>
                    </a:p>
                    <a:p>
                      <a:r>
                        <a:rPr lang="en-US" sz="1200" dirty="0"/>
                        <a:t>  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client.flush</a:t>
                      </a:r>
                      <a:r>
                        <a:rPr lang="en-US" sz="1200" dirty="0"/>
                        <a:t>();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// Prepare the response</a:t>
                      </a:r>
                    </a:p>
                    <a:p>
                      <a:r>
                        <a:rPr lang="en-US" sz="1200" dirty="0"/>
                        <a:t>  String s = "HTTP/1.1 200 OK\r\</a:t>
                      </a:r>
                      <a:r>
                        <a:rPr lang="en-US" sz="1200" dirty="0" err="1"/>
                        <a:t>nContent</a:t>
                      </a:r>
                      <a:r>
                        <a:rPr lang="en-US" sz="1200" dirty="0"/>
                        <a:t>-Type: text/html\r\n\r\n&lt;!DOCTYPE HTML&gt;\r\n&lt;html&gt;\r\</a:t>
                      </a:r>
                      <a:r>
                        <a:rPr lang="en-US" sz="1200" dirty="0" err="1"/>
                        <a:t>nGPIO</a:t>
                      </a:r>
                      <a:r>
                        <a:rPr lang="en-US" sz="1200" dirty="0"/>
                        <a:t> is now ";</a:t>
                      </a:r>
                    </a:p>
                    <a:p>
                      <a:r>
                        <a:rPr lang="en-US" sz="1200" dirty="0"/>
                        <a:t>  s += (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)?"</a:t>
                      </a:r>
                      <a:r>
                        <a:rPr lang="en-US" sz="1200" dirty="0" err="1"/>
                        <a:t>high":"low</a:t>
                      </a:r>
                      <a:r>
                        <a:rPr lang="en-US" sz="1200" dirty="0"/>
                        <a:t>";</a:t>
                      </a:r>
                    </a:p>
                    <a:p>
                      <a:r>
                        <a:rPr lang="en-US" sz="1200" dirty="0"/>
                        <a:t>  s += "&lt;/html&gt;\n";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// Send the response to the client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client.print</a:t>
                      </a:r>
                      <a:r>
                        <a:rPr lang="en-US" sz="1200" dirty="0"/>
                        <a:t>(s);</a:t>
                      </a:r>
                    </a:p>
                    <a:p>
                      <a:r>
                        <a:rPr lang="en-US" sz="1200" dirty="0"/>
                        <a:t>  delay(1);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Serial.println</a:t>
                      </a:r>
                      <a:r>
                        <a:rPr lang="en-US" sz="1200" dirty="0"/>
                        <a:t>("Client </a:t>
                      </a:r>
                      <a:r>
                        <a:rPr lang="en-US" sz="1200" dirty="0" err="1"/>
                        <a:t>disonnected</a:t>
                      </a:r>
                      <a:r>
                        <a:rPr lang="en-US" sz="1200" dirty="0"/>
                        <a:t>");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// The client will actually be disconnected </a:t>
                      </a:r>
                    </a:p>
                    <a:p>
                      <a:r>
                        <a:rPr lang="en-US" sz="1200" dirty="0"/>
                        <a:t>  // when the function returns and 'client' object is </a:t>
                      </a:r>
                      <a:r>
                        <a:rPr lang="en-US" sz="1200" dirty="0" err="1"/>
                        <a:t>detroyed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3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wifiWeb</a:t>
            </a:r>
            <a:r>
              <a:rPr lang="en-US" cap="none" dirty="0"/>
              <a:t> server] – sketch GPIO5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72203"/>
              </p:ext>
            </p:extLst>
          </p:nvPr>
        </p:nvGraphicFramePr>
        <p:xfrm>
          <a:off x="800100" y="1307805"/>
          <a:ext cx="10549890" cy="543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4945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435895">
                <a:tc>
                  <a:txBody>
                    <a:bodyPr/>
                    <a:lstStyle/>
                    <a:p>
                      <a:r>
                        <a:rPr lang="en-US" sz="1400" dirty="0"/>
                        <a:t>#include &lt;ESP8266WiFi.h&gt;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 err="1"/>
                        <a:t>const</a:t>
                      </a:r>
                      <a:r>
                        <a:rPr lang="en-US" sz="1400" dirty="0"/>
                        <a:t> char* </a:t>
                      </a:r>
                      <a:r>
                        <a:rPr lang="en-US" sz="1400" dirty="0" err="1"/>
                        <a:t>ssid</a:t>
                      </a:r>
                      <a:r>
                        <a:rPr lang="en-US" sz="1400" dirty="0"/>
                        <a:t> = “your-</a:t>
                      </a:r>
                      <a:r>
                        <a:rPr lang="en-US" sz="1400" dirty="0" err="1"/>
                        <a:t>ssid</a:t>
                      </a:r>
                      <a:r>
                        <a:rPr lang="en-US" sz="1400" dirty="0"/>
                        <a:t>";</a:t>
                      </a:r>
                    </a:p>
                    <a:p>
                      <a:r>
                        <a:rPr lang="en-US" sz="1400" dirty="0" err="1"/>
                        <a:t>const</a:t>
                      </a:r>
                      <a:r>
                        <a:rPr lang="en-US" sz="1400" dirty="0"/>
                        <a:t> char* password = “your-password";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// Create an instance of the server</a:t>
                      </a:r>
                    </a:p>
                    <a:p>
                      <a:r>
                        <a:rPr lang="en-US" sz="1400" dirty="0"/>
                        <a:t>// specify the port to listen on as an argument</a:t>
                      </a:r>
                    </a:p>
                    <a:p>
                      <a:r>
                        <a:rPr lang="en-US" sz="1400" dirty="0" err="1"/>
                        <a:t>WiFiServer</a:t>
                      </a:r>
                      <a:r>
                        <a:rPr lang="en-US" sz="1400" dirty="0"/>
                        <a:t> server(80);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void setup() {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Serial.begin</a:t>
                      </a:r>
                      <a:r>
                        <a:rPr lang="en-US" sz="1400" dirty="0"/>
                        <a:t>(115200);</a:t>
                      </a:r>
                    </a:p>
                    <a:p>
                      <a:r>
                        <a:rPr lang="en-US" sz="1400" dirty="0"/>
                        <a:t>  delay(10);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  // prepare GPIO5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pinMode</a:t>
                      </a:r>
                      <a:r>
                        <a:rPr lang="en-US" sz="1400" dirty="0"/>
                        <a:t>(5, OUTPUT);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digitalWrite</a:t>
                      </a:r>
                      <a:r>
                        <a:rPr lang="en-US" sz="1400" dirty="0"/>
                        <a:t>(5, 0);</a:t>
                      </a:r>
                    </a:p>
                    <a:p>
                      <a:r>
                        <a:rPr lang="en-US" sz="1400" dirty="0"/>
                        <a:t>  </a:t>
                      </a:r>
                    </a:p>
                    <a:p>
                      <a:r>
                        <a:rPr lang="en-US" sz="1400" dirty="0"/>
                        <a:t>  // Connect to </a:t>
                      </a: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network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Serial.println</a:t>
                      </a:r>
                      <a:r>
                        <a:rPr lang="en-US" sz="1400" dirty="0"/>
                        <a:t>();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Serial.println</a:t>
                      </a:r>
                      <a:r>
                        <a:rPr lang="en-US" sz="1400" dirty="0"/>
                        <a:t>();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Serial.print</a:t>
                      </a:r>
                      <a:r>
                        <a:rPr lang="en-US" sz="1400" dirty="0"/>
                        <a:t>("Connecting to ");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Serial.println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ssid</a:t>
                      </a:r>
                      <a:r>
                        <a:rPr lang="en-US" sz="1400" dirty="0"/>
                        <a:t>);</a:t>
                      </a:r>
                    </a:p>
                    <a:p>
                      <a:r>
                        <a:rPr lang="en-US" sz="1400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WiFi.begin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ssid</a:t>
                      </a:r>
                      <a:r>
                        <a:rPr lang="en-US" sz="1400" dirty="0"/>
                        <a:t>, password);</a:t>
                      </a:r>
                    </a:p>
                    <a:p>
                      <a:r>
                        <a:rPr lang="en-US" sz="1400" dirty="0"/>
                        <a:t>  </a:t>
                      </a:r>
                    </a:p>
                    <a:p>
                      <a:r>
                        <a:rPr lang="en-US" sz="1400" dirty="0"/>
                        <a:t>  while (</a:t>
                      </a:r>
                      <a:r>
                        <a:rPr lang="en-US" sz="1400" dirty="0" err="1"/>
                        <a:t>WiFi.status</a:t>
                      </a:r>
                      <a:r>
                        <a:rPr lang="en-US" sz="1400" dirty="0"/>
                        <a:t>() != WL_CONNECTED) {</a:t>
                      </a:r>
                    </a:p>
                    <a:p>
                      <a:r>
                        <a:rPr lang="en-US" sz="1400" dirty="0"/>
                        <a:t>    delay(500);</a:t>
                      </a:r>
                    </a:p>
                    <a:p>
                      <a:r>
                        <a:rPr lang="en-US" sz="1400" dirty="0"/>
                        <a:t>    </a:t>
                      </a:r>
                      <a:r>
                        <a:rPr lang="en-US" sz="1400" dirty="0" err="1"/>
                        <a:t>Serial.print</a:t>
                      </a:r>
                      <a:r>
                        <a:rPr lang="en-US" sz="1400" dirty="0"/>
                        <a:t>(".");</a:t>
                      </a:r>
                    </a:p>
                    <a:p>
                      <a:r>
                        <a:rPr lang="en-US" sz="1400" dirty="0"/>
                        <a:t>  }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Serial.println</a:t>
                      </a:r>
                      <a:r>
                        <a:rPr lang="en-US" sz="1400" dirty="0"/>
                        <a:t>("");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Serial.println</a:t>
                      </a:r>
                      <a:r>
                        <a:rPr lang="en-US" sz="1400" dirty="0"/>
                        <a:t>("</a:t>
                      </a: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connected");</a:t>
                      </a:r>
                    </a:p>
                    <a:p>
                      <a:r>
                        <a:rPr lang="en-US" sz="1400" dirty="0"/>
                        <a:t>  </a:t>
                      </a:r>
                    </a:p>
                    <a:p>
                      <a:r>
                        <a:rPr lang="en-US" sz="1400" dirty="0"/>
                        <a:t>  // Start the server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server.begin</a:t>
                      </a:r>
                      <a:r>
                        <a:rPr lang="en-US" sz="1400" dirty="0"/>
                        <a:t>();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Serial.println</a:t>
                      </a:r>
                      <a:r>
                        <a:rPr lang="en-US" sz="1400" dirty="0"/>
                        <a:t>("Server started");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  // Print the IP address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Serial.println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WiFi.localIP</a:t>
                      </a:r>
                      <a:r>
                        <a:rPr lang="en-US" sz="1400" dirty="0"/>
                        <a:t>());</a:t>
                      </a:r>
                    </a:p>
                    <a:p>
                      <a:r>
                        <a:rPr lang="en-US" sz="14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09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wifiWeb</a:t>
            </a:r>
            <a:r>
              <a:rPr lang="en-US" cap="none" dirty="0"/>
              <a:t> server] – sketch GPIO5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90301"/>
              </p:ext>
            </p:extLst>
          </p:nvPr>
        </p:nvGraphicFramePr>
        <p:xfrm>
          <a:off x="800100" y="1307805"/>
          <a:ext cx="10549890" cy="557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4945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577840">
                <a:tc>
                  <a:txBody>
                    <a:bodyPr/>
                    <a:lstStyle/>
                    <a:p>
                      <a:r>
                        <a:rPr lang="en-US" sz="1200" dirty="0"/>
                        <a:t>void loop() {</a:t>
                      </a:r>
                    </a:p>
                    <a:p>
                      <a:r>
                        <a:rPr lang="en-US" sz="1200" dirty="0"/>
                        <a:t>  // Check if a client has connected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WiFiClient</a:t>
                      </a:r>
                      <a:r>
                        <a:rPr lang="en-US" sz="1200" dirty="0"/>
                        <a:t> client = </a:t>
                      </a:r>
                      <a:r>
                        <a:rPr lang="en-US" sz="1200" dirty="0" err="1"/>
                        <a:t>server.available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  if (!client) {</a:t>
                      </a:r>
                    </a:p>
                    <a:p>
                      <a:r>
                        <a:rPr lang="en-US" sz="1200" dirty="0"/>
                        <a:t>    return;</a:t>
                      </a:r>
                    </a:p>
                    <a:p>
                      <a:r>
                        <a:rPr lang="en-US" sz="1200" dirty="0"/>
                        <a:t>  }</a:t>
                      </a:r>
                    </a:p>
                    <a:p>
                      <a:r>
                        <a:rPr lang="en-US" sz="1200" dirty="0"/>
                        <a:t>  </a:t>
                      </a:r>
                    </a:p>
                    <a:p>
                      <a:r>
                        <a:rPr lang="en-US" sz="1200" dirty="0"/>
                        <a:t>  // Wait until the client sends some data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Serial.println</a:t>
                      </a:r>
                      <a:r>
                        <a:rPr lang="en-US" sz="1200" dirty="0"/>
                        <a:t>("new client");</a:t>
                      </a:r>
                    </a:p>
                    <a:p>
                      <a:r>
                        <a:rPr lang="en-US" sz="1200" dirty="0"/>
                        <a:t>  while(!</a:t>
                      </a:r>
                      <a:r>
                        <a:rPr lang="en-US" sz="1200" dirty="0" err="1"/>
                        <a:t>client.available</a:t>
                      </a:r>
                      <a:r>
                        <a:rPr lang="en-US" sz="1200" dirty="0"/>
                        <a:t>()){</a:t>
                      </a:r>
                    </a:p>
                    <a:p>
                      <a:r>
                        <a:rPr lang="en-US" sz="1200" dirty="0"/>
                        <a:t>    delay(1);</a:t>
                      </a:r>
                    </a:p>
                    <a:p>
                      <a:r>
                        <a:rPr lang="en-US" sz="1200" dirty="0"/>
                        <a:t>  }</a:t>
                      </a:r>
                    </a:p>
                    <a:p>
                      <a:r>
                        <a:rPr lang="en-US" sz="1200" dirty="0"/>
                        <a:t>  </a:t>
                      </a:r>
                    </a:p>
                    <a:p>
                      <a:r>
                        <a:rPr lang="en-US" sz="1200" dirty="0"/>
                        <a:t>  // Read the first line of the request</a:t>
                      </a:r>
                    </a:p>
                    <a:p>
                      <a:r>
                        <a:rPr lang="en-US" sz="1200" dirty="0"/>
                        <a:t>  String </a:t>
                      </a:r>
                      <a:r>
                        <a:rPr lang="en-US" sz="1200" dirty="0" err="1"/>
                        <a:t>req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client.readStringUntil</a:t>
                      </a:r>
                      <a:r>
                        <a:rPr lang="en-US" sz="1200" dirty="0"/>
                        <a:t>('\r');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Serial.println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req</a:t>
                      </a:r>
                      <a:r>
                        <a:rPr lang="en-US" sz="1200" dirty="0"/>
                        <a:t>);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client.flush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  </a:t>
                      </a:r>
                    </a:p>
                    <a:p>
                      <a:r>
                        <a:rPr lang="en-US" sz="1200" dirty="0"/>
                        <a:t>  // Match the request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int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;</a:t>
                      </a:r>
                    </a:p>
                    <a:p>
                      <a:r>
                        <a:rPr lang="en-US" sz="1200" dirty="0"/>
                        <a:t>  if (</a:t>
                      </a:r>
                      <a:r>
                        <a:rPr lang="en-US" sz="1200" dirty="0" err="1"/>
                        <a:t>req.indexOf</a:t>
                      </a:r>
                      <a:r>
                        <a:rPr lang="en-US" sz="1200" dirty="0"/>
                        <a:t>("/</a:t>
                      </a:r>
                      <a:r>
                        <a:rPr lang="en-US" sz="1200" dirty="0" err="1"/>
                        <a:t>gpio</a:t>
                      </a:r>
                      <a:r>
                        <a:rPr lang="en-US" sz="1200" dirty="0"/>
                        <a:t>/0") != -1)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 = 0;</a:t>
                      </a:r>
                    </a:p>
                    <a:p>
                      <a:r>
                        <a:rPr lang="en-US" sz="1200" dirty="0"/>
                        <a:t>  else if (</a:t>
                      </a:r>
                      <a:r>
                        <a:rPr lang="en-US" sz="1200" dirty="0" err="1"/>
                        <a:t>req.indexOf</a:t>
                      </a:r>
                      <a:r>
                        <a:rPr lang="en-US" sz="1200" dirty="0"/>
                        <a:t>("/</a:t>
                      </a:r>
                      <a:r>
                        <a:rPr lang="en-US" sz="1200" dirty="0" err="1"/>
                        <a:t>gpio</a:t>
                      </a:r>
                      <a:r>
                        <a:rPr lang="en-US" sz="1200" dirty="0"/>
                        <a:t>/1") != -1)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 = 1;</a:t>
                      </a:r>
                    </a:p>
                    <a:p>
                      <a:r>
                        <a:rPr lang="en-US" sz="1200" dirty="0"/>
                        <a:t>  else {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Serial.println</a:t>
                      </a:r>
                      <a:r>
                        <a:rPr lang="en-US" sz="1200" dirty="0"/>
                        <a:t>("invalid request");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client.stop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    return;</a:t>
                      </a:r>
                    </a:p>
                    <a:p>
                      <a:r>
                        <a:rPr lang="en-US" sz="1200" dirty="0"/>
                        <a:t>  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r>
                        <a:rPr lang="en-US" sz="1200" dirty="0"/>
                        <a:t>  // Set GPIO5 according to the request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digitalWrite</a:t>
                      </a:r>
                      <a:r>
                        <a:rPr lang="en-US" sz="1200" dirty="0"/>
                        <a:t>(5, 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);</a:t>
                      </a:r>
                    </a:p>
                    <a:p>
                      <a:r>
                        <a:rPr lang="en-US" sz="1200" dirty="0"/>
                        <a:t>  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client.flush</a:t>
                      </a:r>
                      <a:r>
                        <a:rPr lang="en-US" sz="1200" dirty="0"/>
                        <a:t>();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// Prepare the response</a:t>
                      </a:r>
                    </a:p>
                    <a:p>
                      <a:r>
                        <a:rPr lang="en-US" sz="1200" dirty="0"/>
                        <a:t>  String s = "HTTP/1.1 200 OK\r\</a:t>
                      </a:r>
                      <a:r>
                        <a:rPr lang="en-US" sz="1200" dirty="0" err="1"/>
                        <a:t>nContent</a:t>
                      </a:r>
                      <a:r>
                        <a:rPr lang="en-US" sz="1200" dirty="0"/>
                        <a:t>-Type: text/html\r\n\r\n&lt;!DOCTYPE HTML&gt;\r\n&lt;html&gt;\r\</a:t>
                      </a:r>
                      <a:r>
                        <a:rPr lang="en-US" sz="1200" dirty="0" err="1"/>
                        <a:t>nGPIO</a:t>
                      </a:r>
                      <a:r>
                        <a:rPr lang="en-US" sz="1200" dirty="0"/>
                        <a:t> is now ";</a:t>
                      </a:r>
                    </a:p>
                    <a:p>
                      <a:r>
                        <a:rPr lang="en-US" sz="1200" dirty="0"/>
                        <a:t>  s += (</a:t>
                      </a:r>
                      <a:r>
                        <a:rPr lang="en-US" sz="1200" dirty="0" err="1"/>
                        <a:t>val</a:t>
                      </a:r>
                      <a:r>
                        <a:rPr lang="en-US" sz="1200" dirty="0"/>
                        <a:t>)?"</a:t>
                      </a:r>
                      <a:r>
                        <a:rPr lang="en-US" sz="1200" dirty="0" err="1"/>
                        <a:t>high":"low</a:t>
                      </a:r>
                      <a:r>
                        <a:rPr lang="en-US" sz="1200" dirty="0"/>
                        <a:t>";</a:t>
                      </a:r>
                    </a:p>
                    <a:p>
                      <a:r>
                        <a:rPr lang="en-US" sz="1200" dirty="0"/>
                        <a:t>  s += "&lt;/html&gt;\n";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// Send the response to the client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client.print</a:t>
                      </a:r>
                      <a:r>
                        <a:rPr lang="en-US" sz="1200" dirty="0"/>
                        <a:t>(s);</a:t>
                      </a:r>
                    </a:p>
                    <a:p>
                      <a:r>
                        <a:rPr lang="en-US" sz="1200" dirty="0"/>
                        <a:t>  delay(1);</a:t>
                      </a:r>
                    </a:p>
                    <a:p>
                      <a:r>
                        <a:rPr lang="en-US" sz="1200" dirty="0"/>
                        <a:t>  </a:t>
                      </a:r>
                      <a:r>
                        <a:rPr lang="en-US" sz="1200" dirty="0" err="1"/>
                        <a:t>Serial.println</a:t>
                      </a:r>
                      <a:r>
                        <a:rPr lang="en-US" sz="1200" dirty="0"/>
                        <a:t>("Client </a:t>
                      </a:r>
                      <a:r>
                        <a:rPr lang="en-US" sz="1200" dirty="0" err="1"/>
                        <a:t>disonnected</a:t>
                      </a:r>
                      <a:r>
                        <a:rPr lang="en-US" sz="1200" dirty="0"/>
                        <a:t>");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// The client will actually be disconnected </a:t>
                      </a:r>
                    </a:p>
                    <a:p>
                      <a:r>
                        <a:rPr lang="en-US" sz="1200" dirty="0"/>
                        <a:t>  // when the function returns and 'client' object is </a:t>
                      </a:r>
                      <a:r>
                        <a:rPr lang="en-US" sz="1200" dirty="0" err="1"/>
                        <a:t>detroyed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17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wifiWeb</a:t>
            </a:r>
            <a:r>
              <a:rPr lang="en-US" cap="none" dirty="0"/>
              <a:t> server] – serial monitor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6" y="1523338"/>
            <a:ext cx="5628571" cy="46571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4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wifiWeb</a:t>
            </a:r>
            <a:r>
              <a:rPr lang="en-US" cap="none" dirty="0"/>
              <a:t> server] – web browser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97601"/>
            <a:ext cx="3695238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97600"/>
            <a:ext cx="4034789" cy="35435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54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helloserver</a:t>
            </a:r>
            <a:r>
              <a:rPr lang="en-US" cap="none" dirty="0"/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793" y="1307805"/>
            <a:ext cx="5495238" cy="5057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85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helloserver</a:t>
            </a:r>
            <a:r>
              <a:rPr lang="en-US" cap="none" dirty="0"/>
              <a:t>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69" y="1307805"/>
            <a:ext cx="6114286" cy="54666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87896"/>
          </a:xfrm>
        </p:spPr>
        <p:txBody>
          <a:bodyPr/>
          <a:lstStyle/>
          <a:p>
            <a:r>
              <a:rPr lang="en-US" b="1" cap="none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of Things (</a:t>
            </a:r>
            <a:r>
              <a:rPr lang="en-US" b="1" cap="none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US" b="1" cap="none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Components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236188"/>
              </p:ext>
            </p:extLst>
          </p:nvPr>
        </p:nvGraphicFramePr>
        <p:xfrm>
          <a:off x="1141414" y="2001078"/>
          <a:ext cx="5656952" cy="4068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55" y="1497496"/>
            <a:ext cx="28575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7539" y="2184124"/>
            <a:ext cx="3702326" cy="370232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0" name="Group 9"/>
          <p:cNvGrpSpPr/>
          <p:nvPr/>
        </p:nvGrpSpPr>
        <p:grpSpPr>
          <a:xfrm>
            <a:off x="7042231" y="2041381"/>
            <a:ext cx="4598618" cy="3845069"/>
            <a:chOff x="7042231" y="2041381"/>
            <a:chExt cx="4598618" cy="38450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8745" y="3640083"/>
              <a:ext cx="2922104" cy="2246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2231" y="2041381"/>
              <a:ext cx="2658541" cy="199390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1119" y="2385391"/>
            <a:ext cx="4162011" cy="3121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771" y="2445026"/>
            <a:ext cx="4554078" cy="32486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083E27-5C36-46EE-AC72-333C1D9EE7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1083E27-5C36-46EE-AC72-333C1D9EE7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0D2299-1DE1-46F5-9616-1851DD70A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030D2299-1DE1-46F5-9616-1851DD70A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1BB505-6C0A-4F32-B1E0-0A997F17A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AA1BB505-6C0A-4F32-B1E0-0A997F17AC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BFC029-1694-4EE4-86C0-1B3B3641C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A3BFC029-1694-4EE4-86C0-1B3B3641C1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B4A387-3166-4F78-9E7E-07D2956F60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B6B4A387-3166-4F78-9E7E-07D2956F60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helloserver</a:t>
            </a:r>
            <a:r>
              <a:rPr lang="en-US" cap="none" dirty="0"/>
              <a:t>]-serial monitor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50" y="1307805"/>
            <a:ext cx="5609524" cy="46285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5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Workshop#1 </a:t>
            </a:r>
            <a:r>
              <a:rPr lang="en-US" cap="none" dirty="0"/>
              <a:t>[</a:t>
            </a:r>
            <a:r>
              <a:rPr lang="en-US" cap="none" dirty="0" err="1"/>
              <a:t>helloserver</a:t>
            </a:r>
            <a:r>
              <a:rPr lang="en-US" cap="none" dirty="0"/>
              <a:t>]-web browser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697" y="1307805"/>
            <a:ext cx="4371429" cy="40666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0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Workshop#2</a:t>
            </a:r>
            <a:br>
              <a:rPr lang="en-US" cap="none" dirty="0"/>
            </a:br>
            <a:r>
              <a:rPr lang="en-US" cap="none" dirty="0"/>
              <a:t>upload data to cloud (</a:t>
            </a:r>
            <a:r>
              <a:rPr lang="en-US" cap="none" dirty="0" err="1"/>
              <a:t>thinkspeak</a:t>
            </a:r>
            <a:r>
              <a:rPr lang="en-US" cap="none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3600" cap="none" dirty="0"/>
              <a:t>Apply </a:t>
            </a:r>
            <a:r>
              <a:rPr lang="en-US" sz="3600" cap="none" dirty="0" err="1"/>
              <a:t>Thinkspeak</a:t>
            </a:r>
            <a:endParaRPr lang="en-US" sz="3600" cap="none" dirty="0"/>
          </a:p>
          <a:p>
            <a:pPr lvl="2"/>
            <a:r>
              <a:rPr lang="en-US" sz="3600" cap="none" dirty="0"/>
              <a:t>Test send data</a:t>
            </a:r>
          </a:p>
          <a:p>
            <a:pPr lvl="2"/>
            <a:r>
              <a:rPr lang="en-US" sz="3600" cap="none" dirty="0"/>
              <a:t>Customize visual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79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780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</a:t>
            </a:r>
            <a:r>
              <a:rPr lang="en-US" cap="none" dirty="0"/>
              <a:t>  Apply </a:t>
            </a:r>
            <a:r>
              <a:rPr lang="en-US" cap="none" dirty="0" err="1"/>
              <a:t>Thinkspeak</a:t>
            </a:r>
            <a:endParaRPr lang="en-US" cap="non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2583701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71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780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</a:t>
            </a:r>
            <a:r>
              <a:rPr lang="en-US" cap="none" dirty="0"/>
              <a:t>  Apply </a:t>
            </a:r>
            <a:r>
              <a:rPr lang="en-US" cap="none" dirty="0" err="1"/>
              <a:t>Thinkspeak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6" y="1650380"/>
            <a:ext cx="5831732" cy="46771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05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780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</a:t>
            </a:r>
            <a:r>
              <a:rPr lang="en-US" cap="none" dirty="0"/>
              <a:t>  Apply </a:t>
            </a:r>
            <a:r>
              <a:rPr lang="en-US" cap="none" dirty="0" err="1"/>
              <a:t>Thinkspeak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615" y="1650380"/>
            <a:ext cx="5279594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59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780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</a:t>
            </a:r>
            <a:r>
              <a:rPr lang="en-US" cap="none" dirty="0"/>
              <a:t>  Apply </a:t>
            </a:r>
            <a:r>
              <a:rPr lang="en-US" cap="none" dirty="0" err="1"/>
              <a:t>Thinkspeak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947" y="1650380"/>
            <a:ext cx="5742930" cy="34201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21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780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</a:t>
            </a:r>
            <a:r>
              <a:rPr lang="en-US" cap="none" dirty="0"/>
              <a:t>  Create New Channel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57" y="1650380"/>
            <a:ext cx="5602710" cy="32372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9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780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</a:t>
            </a:r>
            <a:r>
              <a:rPr lang="en-US" cap="none" dirty="0"/>
              <a:t>  Create New Channel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650380"/>
            <a:ext cx="4351002" cy="4855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50" y="1650380"/>
            <a:ext cx="5047926" cy="47979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1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780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</a:t>
            </a:r>
            <a:r>
              <a:rPr lang="en-US" cap="none" dirty="0"/>
              <a:t>  Create New Channel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88" y="1650380"/>
            <a:ext cx="5712447" cy="41395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43339"/>
          </a:xfrm>
        </p:spPr>
        <p:txBody>
          <a:bodyPr>
            <a:normAutofit fontScale="90000"/>
          </a:bodyPr>
          <a:lstStyle/>
          <a:p>
            <a:r>
              <a:rPr lang="en-US" b="1" cap="none" dirty="0" err="1"/>
              <a:t>IoT</a:t>
            </a:r>
            <a:r>
              <a:rPr lang="en-US" b="1" cap="none" dirty="0"/>
              <a:t> Development 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59" y="1152939"/>
            <a:ext cx="7410906" cy="50593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12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780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</a:t>
            </a:r>
            <a:r>
              <a:rPr lang="en-US" cap="none" dirty="0"/>
              <a:t>  Create New Channel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50" y="1650380"/>
            <a:ext cx="5578323" cy="701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30" y="3392261"/>
            <a:ext cx="2877561" cy="2054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43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780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</a:t>
            </a:r>
            <a:r>
              <a:rPr lang="en-US" cap="none" dirty="0"/>
              <a:t>  connect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07" y="2225675"/>
            <a:ext cx="640441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32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 </a:t>
            </a:r>
            <a:r>
              <a:rPr lang="en-US" cap="none" dirty="0"/>
              <a:t> sketch for test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002919"/>
              </p:ext>
            </p:extLst>
          </p:nvPr>
        </p:nvGraphicFramePr>
        <p:xfrm>
          <a:off x="819467" y="1307806"/>
          <a:ext cx="10549890" cy="557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4945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577840">
                <a:tc>
                  <a:txBody>
                    <a:bodyPr/>
                    <a:lstStyle/>
                    <a:p>
                      <a:r>
                        <a:rPr lang="en-US" sz="1200" dirty="0"/>
                        <a:t>#include "</a:t>
                      </a:r>
                      <a:r>
                        <a:rPr lang="en-US" sz="1200" dirty="0" err="1"/>
                        <a:t>DHT.h</a:t>
                      </a:r>
                      <a:r>
                        <a:rPr lang="en-US" sz="1200" dirty="0"/>
                        <a:t>"</a:t>
                      </a:r>
                    </a:p>
                    <a:p>
                      <a:r>
                        <a:rPr lang="en-US" sz="1200" dirty="0"/>
                        <a:t>#include &lt;ESP8266WiFi.h&gt;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#define PUMP_RLY 4    // output drive relay for pump GPIO4 (D2)</a:t>
                      </a:r>
                    </a:p>
                    <a:p>
                      <a:r>
                        <a:rPr lang="en-US" sz="1200" dirty="0"/>
                        <a:t>#define DHTPIN 2     // what pin we're connected to GPIO2 (D4)</a:t>
                      </a:r>
                    </a:p>
                    <a:p>
                      <a:r>
                        <a:rPr lang="en-US" sz="1200" dirty="0"/>
                        <a:t>#define DHTTYPE DHT11   // DHT 11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#define DEBUG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#define DEBUG_PRINTER Serial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#ifdef DEBUG</a:t>
                      </a:r>
                    </a:p>
                    <a:p>
                      <a:r>
                        <a:rPr lang="en-US" sz="1200" dirty="0"/>
                        <a:t>#define DEBUG_PRINT(...) { </a:t>
                      </a:r>
                      <a:r>
                        <a:rPr lang="en-US" sz="1200" dirty="0" err="1"/>
                        <a:t>DEBUG_PRINTER.print</a:t>
                      </a:r>
                      <a:r>
                        <a:rPr lang="en-US" sz="1200" dirty="0"/>
                        <a:t>(__VA_ARGS__); }</a:t>
                      </a:r>
                    </a:p>
                    <a:p>
                      <a:r>
                        <a:rPr lang="en-US" sz="1200" dirty="0"/>
                        <a:t>#define DEBUG_PRINTLN(...) { </a:t>
                      </a:r>
                      <a:r>
                        <a:rPr lang="en-US" sz="1200" dirty="0" err="1"/>
                        <a:t>DEBUG_PRINTER.println</a:t>
                      </a:r>
                      <a:r>
                        <a:rPr lang="en-US" sz="1200" dirty="0"/>
                        <a:t>(__VA_ARGS__); }</a:t>
                      </a:r>
                    </a:p>
                    <a:p>
                      <a:r>
                        <a:rPr lang="en-US" sz="1200" dirty="0"/>
                        <a:t>#else</a:t>
                      </a:r>
                    </a:p>
                    <a:p>
                      <a:r>
                        <a:rPr lang="en-US" sz="1200" dirty="0"/>
                        <a:t>#define DEBUG_PRINT(...) {}</a:t>
                      </a:r>
                    </a:p>
                    <a:p>
                      <a:r>
                        <a:rPr lang="en-US" sz="1200" dirty="0"/>
                        <a:t>#define DEBUG_PRINTLN(...) {}</a:t>
                      </a:r>
                    </a:p>
                    <a:p>
                      <a:r>
                        <a:rPr lang="en-US" sz="1200" dirty="0"/>
                        <a:t>#endif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 err="1"/>
                        <a:t>const</a:t>
                      </a:r>
                      <a:r>
                        <a:rPr lang="en-US" sz="1200" dirty="0"/>
                        <a:t> char* </a:t>
                      </a:r>
                      <a:r>
                        <a:rPr lang="en-US" sz="1200" dirty="0" err="1"/>
                        <a:t>ssid</a:t>
                      </a:r>
                      <a:r>
                        <a:rPr lang="en-US" sz="1200" dirty="0"/>
                        <a:t>     = “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SSID</a:t>
                      </a:r>
                      <a:r>
                        <a:rPr lang="en-US" sz="1200" dirty="0"/>
                        <a:t>"; //Use own </a:t>
                      </a:r>
                      <a:r>
                        <a:rPr lang="en-US" sz="1200" dirty="0" err="1"/>
                        <a:t>ssid</a:t>
                      </a:r>
                      <a:endParaRPr lang="en-US" sz="1200" dirty="0"/>
                    </a:p>
                    <a:p>
                      <a:r>
                        <a:rPr lang="en-US" sz="1200" dirty="0" err="1"/>
                        <a:t>const</a:t>
                      </a:r>
                      <a:r>
                        <a:rPr lang="en-US" sz="1200" dirty="0"/>
                        <a:t> char* password = “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PASSWORD</a:t>
                      </a:r>
                      <a:r>
                        <a:rPr lang="en-US" sz="1200" dirty="0"/>
                        <a:t>"; //use password of AP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DHT *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connectWifi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reconnectWifiIfLinkDown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initDht</a:t>
                      </a:r>
                      <a:r>
                        <a:rPr lang="en-US" sz="1200" dirty="0"/>
                        <a:t>(DHT **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, uint8_t pin, uint8_t </a:t>
                      </a:r>
                      <a:r>
                        <a:rPr lang="en-US" sz="1200" dirty="0" err="1"/>
                        <a:t>dht_type</a:t>
                      </a:r>
                      <a:r>
                        <a:rPr lang="en-US" sz="1200" dirty="0"/>
                        <a:t>);</a:t>
                      </a:r>
                    </a:p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readDht</a:t>
                      </a:r>
                      <a:r>
                        <a:rPr lang="en-US" sz="1200" dirty="0"/>
                        <a:t>(DHT *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, float *temp, float *humid);</a:t>
                      </a:r>
                    </a:p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uploadThingsSpeak</a:t>
                      </a:r>
                      <a:r>
                        <a:rPr lang="en-US" sz="1200" dirty="0"/>
                        <a:t>(float t, float h);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void setup() {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Serial.begin</a:t>
                      </a:r>
                      <a:r>
                        <a:rPr lang="en-US" sz="1200" dirty="0"/>
                        <a:t>(115200);</a:t>
                      </a:r>
                    </a:p>
                    <a:p>
                      <a:r>
                        <a:rPr lang="en-US" sz="1200" dirty="0"/>
                        <a:t>    delay(10);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pinMode</a:t>
                      </a:r>
                      <a:r>
                        <a:rPr lang="en-US" sz="1200" dirty="0"/>
                        <a:t>(PUMP_RLY, OUTPUT); // Initialize the PUMP_RLY(4) pin as an output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digitalWrite</a:t>
                      </a:r>
                      <a:r>
                        <a:rPr lang="en-US" sz="1200" dirty="0"/>
                        <a:t>(PUMP_RLY, HIGH);// Make sure relay is normal off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connectWifi</a:t>
                      </a:r>
                      <a:r>
                        <a:rPr lang="en-US" sz="1200" dirty="0"/>
                        <a:t>();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initDht</a:t>
                      </a:r>
                      <a:r>
                        <a:rPr lang="en-US" sz="1200" dirty="0"/>
                        <a:t>(&amp;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, DHTPIN, DHTTYPE);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void loop() {</a:t>
                      </a:r>
                    </a:p>
                    <a:p>
                      <a:r>
                        <a:rPr lang="en-US" sz="1200" dirty="0"/>
                        <a:t>    static float </a:t>
                      </a:r>
                      <a:r>
                        <a:rPr lang="en-US" sz="1200" dirty="0" err="1"/>
                        <a:t>t_dht</a:t>
                      </a:r>
                      <a:r>
                        <a:rPr lang="en-US" sz="1200" dirty="0"/>
                        <a:t>;</a:t>
                      </a:r>
                    </a:p>
                    <a:p>
                      <a:r>
                        <a:rPr lang="en-US" sz="1200" dirty="0"/>
                        <a:t>    static float </a:t>
                      </a:r>
                      <a:r>
                        <a:rPr lang="en-US" sz="1200" dirty="0" err="1"/>
                        <a:t>h_dht</a:t>
                      </a:r>
                      <a:r>
                        <a:rPr lang="en-US" sz="1200" dirty="0"/>
                        <a:t>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readDht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, &amp;</a:t>
                      </a:r>
                      <a:r>
                        <a:rPr lang="en-US" sz="1200" dirty="0" err="1"/>
                        <a:t>t_dht</a:t>
                      </a:r>
                      <a:r>
                        <a:rPr lang="en-US" sz="1200" dirty="0"/>
                        <a:t>, &amp;</a:t>
                      </a:r>
                      <a:r>
                        <a:rPr lang="en-US" sz="1200" dirty="0" err="1"/>
                        <a:t>h_dht</a:t>
                      </a:r>
                      <a:r>
                        <a:rPr lang="en-US" sz="1200" dirty="0"/>
                        <a:t>);</a:t>
                      </a:r>
                    </a:p>
                    <a:p>
                      <a:r>
                        <a:rPr lang="en-US" sz="1200" dirty="0"/>
                        <a:t>    if(</a:t>
                      </a:r>
                      <a:r>
                        <a:rPr lang="en-US" sz="1200" dirty="0" err="1"/>
                        <a:t>h_dht</a:t>
                      </a:r>
                      <a:r>
                        <a:rPr lang="en-US" sz="1200" dirty="0"/>
                        <a:t> &lt; 30 || </a:t>
                      </a:r>
                      <a:r>
                        <a:rPr lang="en-US" sz="1200" dirty="0" err="1"/>
                        <a:t>t_dht</a:t>
                      </a:r>
                      <a:r>
                        <a:rPr lang="en-US" sz="1200" dirty="0"/>
                        <a:t> &gt; 26) // condition for make relay on</a:t>
                      </a:r>
                    </a:p>
                    <a:p>
                      <a:r>
                        <a:rPr lang="en-US" sz="1200" dirty="0"/>
                        <a:t>    {</a:t>
                      </a:r>
                    </a:p>
                    <a:p>
                      <a:r>
                        <a:rPr lang="en-US" sz="1200" dirty="0"/>
                        <a:t>      </a:t>
                      </a:r>
                      <a:r>
                        <a:rPr lang="en-US" sz="1200" dirty="0" err="1"/>
                        <a:t>digitalWrite</a:t>
                      </a:r>
                      <a:r>
                        <a:rPr lang="en-US" sz="1200" dirty="0"/>
                        <a:t>(PUMP_RLY, LOW); //If condition true do this!</a:t>
                      </a:r>
                    </a:p>
                    <a:p>
                      <a:r>
                        <a:rPr lang="en-US" sz="1200" dirty="0"/>
                        <a:t>    } else</a:t>
                      </a:r>
                    </a:p>
                    <a:p>
                      <a:r>
                        <a:rPr lang="en-US" sz="1200" dirty="0"/>
                        <a:t>    {</a:t>
                      </a:r>
                    </a:p>
                    <a:p>
                      <a:r>
                        <a:rPr lang="en-US" sz="1200" dirty="0"/>
                        <a:t>      </a:t>
                      </a:r>
                      <a:r>
                        <a:rPr lang="en-US" sz="1200" dirty="0" err="1"/>
                        <a:t>digitalWrite</a:t>
                      </a:r>
                      <a:r>
                        <a:rPr lang="en-US" sz="1200" dirty="0"/>
                        <a:t>(PUMP_RLY, HIGH);</a:t>
                      </a:r>
                    </a:p>
                    <a:p>
                      <a:r>
                        <a:rPr lang="en-US" sz="1200" dirty="0"/>
                        <a:t>    }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uploadThingsSpeak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t_dht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h_dht</a:t>
                      </a:r>
                      <a:r>
                        <a:rPr lang="en-US" sz="1200" dirty="0"/>
                        <a:t>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// Wait a few seconds between measurements.</a:t>
                      </a:r>
                    </a:p>
                    <a:p>
                      <a:r>
                        <a:rPr lang="en-US" sz="1200" dirty="0"/>
                        <a:t>    delay(10 * 1000);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reconnectWifiIfLinkDown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98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 </a:t>
            </a:r>
            <a:r>
              <a:rPr lang="en-US" cap="none" dirty="0"/>
              <a:t> sketch for test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07284"/>
              </p:ext>
            </p:extLst>
          </p:nvPr>
        </p:nvGraphicFramePr>
        <p:xfrm>
          <a:off x="800100" y="1307806"/>
          <a:ext cx="10549890" cy="54024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4945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402484">
                <a:tc>
                  <a:txBody>
                    <a:bodyPr/>
                    <a:lstStyle/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reconnectWifiIfLinkDown</a:t>
                      </a:r>
                      <a:r>
                        <a:rPr lang="en-US" sz="1200" dirty="0"/>
                        <a:t>() {</a:t>
                      </a:r>
                    </a:p>
                    <a:p>
                      <a:r>
                        <a:rPr lang="en-US" sz="1200" dirty="0"/>
                        <a:t>    if (</a:t>
                      </a:r>
                      <a:r>
                        <a:rPr lang="en-US" sz="1200" dirty="0" err="1"/>
                        <a:t>WiFi.status</a:t>
                      </a:r>
                      <a:r>
                        <a:rPr lang="en-US" sz="1200" dirty="0"/>
                        <a:t>() != WL_CONNECTED) {</a:t>
                      </a:r>
                    </a:p>
                    <a:p>
                      <a:r>
                        <a:rPr lang="en-US" sz="1200" dirty="0"/>
                        <a:t>        DEBUG_PRINTLN("WIFI DISCONNECTED");</a:t>
                      </a:r>
                    </a:p>
                    <a:p>
                      <a:r>
                        <a:rPr lang="en-US" sz="1200" dirty="0"/>
                        <a:t>        </a:t>
                      </a:r>
                      <a:r>
                        <a:rPr lang="en-US" sz="1200" dirty="0" err="1"/>
                        <a:t>connectWifi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    }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connectWifi</a:t>
                      </a:r>
                      <a:r>
                        <a:rPr lang="en-US" sz="1200" dirty="0"/>
                        <a:t>() {</a:t>
                      </a:r>
                    </a:p>
                    <a:p>
                      <a:r>
                        <a:rPr lang="en-US" sz="1200" dirty="0"/>
                        <a:t>    DEBUG_PRINTLN();</a:t>
                      </a:r>
                    </a:p>
                    <a:p>
                      <a:r>
                        <a:rPr lang="en-US" sz="1200" dirty="0"/>
                        <a:t>    DEBUG_PRINTLN();</a:t>
                      </a:r>
                    </a:p>
                    <a:p>
                      <a:r>
                        <a:rPr lang="en-US" sz="1200" dirty="0"/>
                        <a:t>    DEBUG_PRINT("Connecting to ");</a:t>
                      </a:r>
                    </a:p>
                    <a:p>
                      <a:r>
                        <a:rPr lang="en-US" sz="1200" dirty="0"/>
                        <a:t>    DEBUG_PRINTLN(</a:t>
                      </a:r>
                      <a:r>
                        <a:rPr lang="en-US" sz="1200" dirty="0" err="1"/>
                        <a:t>ssid</a:t>
                      </a:r>
                      <a:r>
                        <a:rPr lang="en-US" sz="1200" dirty="0"/>
                        <a:t>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WiFi.begin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ssid</a:t>
                      </a:r>
                      <a:r>
                        <a:rPr lang="en-US" sz="1200" dirty="0"/>
                        <a:t>, password);</a:t>
                      </a:r>
                    </a:p>
                    <a:p>
                      <a:r>
                        <a:rPr lang="en-US" sz="1200" dirty="0"/>
                        <a:t>    while (</a:t>
                      </a:r>
                      <a:r>
                        <a:rPr lang="en-US" sz="1200" dirty="0" err="1"/>
                        <a:t>WiFi.status</a:t>
                      </a:r>
                      <a:r>
                        <a:rPr lang="en-US" sz="1200" dirty="0"/>
                        <a:t>() != WL_CONNECTED) {</a:t>
                      </a:r>
                    </a:p>
                    <a:p>
                      <a:r>
                        <a:rPr lang="en-US" sz="1200" dirty="0"/>
                        <a:t>        delay(500);</a:t>
                      </a:r>
                    </a:p>
                    <a:p>
                      <a:r>
                        <a:rPr lang="en-US" sz="1200" dirty="0"/>
                        <a:t>        DEBUG_PRINT(".");</a:t>
                      </a:r>
                    </a:p>
                    <a:p>
                      <a:r>
                        <a:rPr lang="en-US" sz="1200" dirty="0"/>
                        <a:t>    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DEBUG_PRINTLN("");</a:t>
                      </a:r>
                    </a:p>
                    <a:p>
                      <a:r>
                        <a:rPr lang="en-US" sz="1200" dirty="0"/>
                        <a:t>    DEBUG_PRINTLN("</a:t>
                      </a:r>
                      <a:r>
                        <a:rPr lang="en-US" sz="1200" dirty="0" err="1"/>
                        <a:t>WiFi</a:t>
                      </a:r>
                      <a:r>
                        <a:rPr lang="en-US" sz="1200" dirty="0"/>
                        <a:t> connected");</a:t>
                      </a:r>
                    </a:p>
                    <a:p>
                      <a:r>
                        <a:rPr lang="en-US" sz="1200" dirty="0"/>
                        <a:t>    DEBUG_PRINTLN("IP address: ");</a:t>
                      </a:r>
                    </a:p>
                    <a:p>
                      <a:r>
                        <a:rPr lang="en-US" sz="1200" dirty="0"/>
                        <a:t>    DEBUG_PRINTLN(</a:t>
                      </a:r>
                      <a:r>
                        <a:rPr lang="en-US" sz="1200" dirty="0" err="1"/>
                        <a:t>WiFi.localIP</a:t>
                      </a:r>
                      <a:r>
                        <a:rPr lang="en-US" sz="1200" dirty="0"/>
                        <a:t>());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initDht</a:t>
                      </a:r>
                      <a:r>
                        <a:rPr lang="en-US" sz="1200" dirty="0"/>
                        <a:t>(DHT **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, uint8_t pin, uint8_t </a:t>
                      </a:r>
                      <a:r>
                        <a:rPr lang="en-US" sz="1200" dirty="0" err="1"/>
                        <a:t>dht_type</a:t>
                      </a:r>
                      <a:r>
                        <a:rPr lang="en-US" sz="1200" dirty="0"/>
                        <a:t>) {</a:t>
                      </a:r>
                    </a:p>
                    <a:p>
                      <a:r>
                        <a:rPr lang="en-US" sz="1200" dirty="0"/>
                        <a:t>    // Connect pin 1 (on the left) of the sensor to +5V</a:t>
                      </a:r>
                    </a:p>
                    <a:p>
                      <a:r>
                        <a:rPr lang="en-US" sz="1200" dirty="0"/>
                        <a:t>    // NOTE: If using a board with 3.3V logic like an Arduino 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connect pin 1</a:t>
                      </a:r>
                    </a:p>
                    <a:p>
                      <a:r>
                        <a:rPr lang="en-US" sz="1200" dirty="0"/>
                        <a:t>    // to 3.3V instead of 5V!</a:t>
                      </a:r>
                    </a:p>
                    <a:p>
                      <a:r>
                        <a:rPr lang="en-US" sz="1200" dirty="0"/>
                        <a:t>    // Connect pin 2 of the sensor to whatever your DHTPIN is</a:t>
                      </a:r>
                    </a:p>
                    <a:p>
                      <a:r>
                        <a:rPr lang="en-US" sz="1200" dirty="0"/>
                        <a:t>    // Connect pin 4 (on the right) of the sensor to GROUND</a:t>
                      </a:r>
                    </a:p>
                    <a:p>
                      <a:r>
                        <a:rPr lang="en-US" sz="1200" dirty="0"/>
                        <a:t>    // Connect a 10K resistor from pin 2 (data) to pin 1 (power) of the sensor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// Initialize DHT sensor for normal 16mhz Arduino</a:t>
                      </a:r>
                    </a:p>
                    <a:p>
                      <a:r>
                        <a:rPr lang="en-US" sz="1200" dirty="0"/>
                        <a:t>    // NOTE: For working with a faster chip, like an Arduino Due or Teensy, you</a:t>
                      </a:r>
                    </a:p>
                    <a:p>
                      <a:r>
                        <a:rPr lang="en-US" sz="1200" dirty="0"/>
                        <a:t>    // might need to increase the threshold for cycle counts considered a 1 or 0.</a:t>
                      </a:r>
                    </a:p>
                    <a:p>
                      <a:r>
                        <a:rPr lang="en-US" sz="1200" dirty="0"/>
                        <a:t>    // You can do this by passing a 3rd parameter for this threshold.  It's a bit</a:t>
                      </a:r>
                    </a:p>
                    <a:p>
                      <a:r>
                        <a:rPr lang="en-US" sz="1200" dirty="0"/>
                        <a:t>    // of fiddling to find the right value, but in general the faster the CPU the</a:t>
                      </a:r>
                    </a:p>
                    <a:p>
                      <a:r>
                        <a:rPr lang="en-US" sz="1200" dirty="0"/>
                        <a:t>    // higher the value.  The default for a 16mhz AVR is a value of 6.  For an</a:t>
                      </a:r>
                    </a:p>
                    <a:p>
                      <a:r>
                        <a:rPr lang="en-US" sz="1200" dirty="0"/>
                        <a:t>    // Arduino Due that runs at 84mhz a value of 30 works.</a:t>
                      </a:r>
                    </a:p>
                    <a:p>
                      <a:r>
                        <a:rPr lang="en-US" sz="1200" dirty="0"/>
                        <a:t>    // Example to initialize DHT sensor for Arduino Due:</a:t>
                      </a:r>
                    </a:p>
                    <a:p>
                      <a:r>
                        <a:rPr lang="en-US" sz="1200" dirty="0"/>
                        <a:t>    //DHT 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(DHTPIN, DHTTYPE, 30);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*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 = new DHT(pin, </a:t>
                      </a:r>
                      <a:r>
                        <a:rPr lang="en-US" sz="1200" dirty="0" err="1"/>
                        <a:t>dht_type</a:t>
                      </a:r>
                      <a:r>
                        <a:rPr lang="en-US" sz="1200" dirty="0"/>
                        <a:t>, 30);</a:t>
                      </a:r>
                    </a:p>
                    <a:p>
                      <a:r>
                        <a:rPr lang="en-US" sz="1200" dirty="0"/>
                        <a:t>    (*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)-&gt;begin();</a:t>
                      </a:r>
                    </a:p>
                    <a:p>
                      <a:r>
                        <a:rPr lang="en-US" sz="1200" dirty="0"/>
                        <a:t>    DEBUG_PRINTLN(F("</a:t>
                      </a:r>
                      <a:r>
                        <a:rPr lang="en-US" sz="1200" dirty="0" err="1"/>
                        <a:t>DHTxx</a:t>
                      </a:r>
                      <a:r>
                        <a:rPr lang="en-US" sz="1200" dirty="0"/>
                        <a:t> test!"))  ;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0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 </a:t>
            </a:r>
            <a:r>
              <a:rPr lang="en-US" cap="none" dirty="0"/>
              <a:t> sketch for test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698643"/>
              </p:ext>
            </p:extLst>
          </p:nvPr>
        </p:nvGraphicFramePr>
        <p:xfrm>
          <a:off x="819467" y="1307807"/>
          <a:ext cx="10549890" cy="555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4945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550194">
                <a:tc>
                  <a:txBody>
                    <a:bodyPr/>
                    <a:lstStyle/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uploadThingsSpeak</a:t>
                      </a:r>
                      <a:r>
                        <a:rPr lang="en-US" sz="1200" dirty="0"/>
                        <a:t>(float t, float h) {</a:t>
                      </a:r>
                    </a:p>
                    <a:p>
                      <a:r>
                        <a:rPr lang="en-US" sz="1200" dirty="0"/>
                        <a:t>    static </a:t>
                      </a:r>
                      <a:r>
                        <a:rPr lang="en-US" sz="1200" dirty="0" err="1"/>
                        <a:t>const</a:t>
                      </a:r>
                      <a:r>
                        <a:rPr lang="en-US" sz="1200" dirty="0"/>
                        <a:t> char* host = "api.thingspeak.com";</a:t>
                      </a:r>
                    </a:p>
                    <a:p>
                      <a:r>
                        <a:rPr lang="en-US" sz="1200" dirty="0"/>
                        <a:t>    static </a:t>
                      </a:r>
                      <a:r>
                        <a:rPr lang="en-US" sz="1200" dirty="0" err="1"/>
                        <a:t>const</a:t>
                      </a:r>
                      <a:r>
                        <a:rPr lang="en-US" sz="1200" dirty="0"/>
                        <a:t> char* </a:t>
                      </a:r>
                      <a:r>
                        <a:rPr lang="en-US" sz="1200" dirty="0" err="1"/>
                        <a:t>apiKey</a:t>
                      </a:r>
                      <a:r>
                        <a:rPr lang="en-US" sz="1200" dirty="0"/>
                        <a:t> = “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YOUR_APIKEY</a:t>
                      </a:r>
                      <a:r>
                        <a:rPr lang="en-US" sz="1200" dirty="0"/>
                        <a:t>";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// Use </a:t>
                      </a:r>
                      <a:r>
                        <a:rPr lang="en-US" sz="1200" dirty="0" err="1"/>
                        <a:t>WiFiClient</a:t>
                      </a:r>
                      <a:r>
                        <a:rPr lang="en-US" sz="1200" dirty="0"/>
                        <a:t> class to create TCP connections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WiFiClient</a:t>
                      </a:r>
                      <a:r>
                        <a:rPr lang="en-US" sz="1200" dirty="0"/>
                        <a:t> client;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const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httpPort</a:t>
                      </a:r>
                      <a:r>
                        <a:rPr lang="en-US" sz="1200" dirty="0"/>
                        <a:t> = 80;</a:t>
                      </a:r>
                    </a:p>
                    <a:p>
                      <a:r>
                        <a:rPr lang="en-US" sz="1200" dirty="0"/>
                        <a:t>    if (!</a:t>
                      </a:r>
                      <a:r>
                        <a:rPr lang="en-US" sz="1200" dirty="0" err="1"/>
                        <a:t>client.connect</a:t>
                      </a:r>
                      <a:r>
                        <a:rPr lang="en-US" sz="1200" dirty="0"/>
                        <a:t>(host, </a:t>
                      </a:r>
                      <a:r>
                        <a:rPr lang="en-US" sz="1200" dirty="0" err="1"/>
                        <a:t>httpPort</a:t>
                      </a:r>
                      <a:r>
                        <a:rPr lang="en-US" sz="1200" dirty="0"/>
                        <a:t>)) {</a:t>
                      </a:r>
                    </a:p>
                    <a:p>
                      <a:r>
                        <a:rPr lang="en-US" sz="1200" dirty="0"/>
                        <a:t>        DEBUG_PRINTLN("connection failed");</a:t>
                      </a:r>
                    </a:p>
                    <a:p>
                      <a:r>
                        <a:rPr lang="en-US" sz="1200" dirty="0"/>
                        <a:t>        return;</a:t>
                      </a:r>
                    </a:p>
                    <a:p>
                      <a:r>
                        <a:rPr lang="en-US" sz="1200" dirty="0"/>
                        <a:t>    }</a:t>
                      </a:r>
                    </a:p>
                    <a:p>
                      <a:r>
                        <a:rPr lang="en-US" sz="1200" dirty="0"/>
                        <a:t>    // We now create a URI for the request</a:t>
                      </a:r>
                    </a:p>
                    <a:p>
                      <a:r>
                        <a:rPr lang="en-US" sz="1200" dirty="0"/>
                        <a:t>    String 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= "/update/";</a:t>
                      </a:r>
                    </a:p>
                    <a:p>
                      <a:r>
                        <a:rPr lang="en-US" sz="1200" dirty="0"/>
                        <a:t>    //  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+= </a:t>
                      </a:r>
                      <a:r>
                        <a:rPr lang="en-US" sz="1200" dirty="0" err="1"/>
                        <a:t>streamId</a:t>
                      </a:r>
                      <a:r>
                        <a:rPr lang="en-US" sz="1200" dirty="0"/>
                        <a:t>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+= "?key=";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+= </a:t>
                      </a:r>
                      <a:r>
                        <a:rPr lang="en-US" sz="1200" dirty="0" err="1"/>
                        <a:t>apiKey</a:t>
                      </a:r>
                      <a:r>
                        <a:rPr lang="en-US" sz="1200" dirty="0"/>
                        <a:t>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+= "&amp;field1=";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+= t;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+= "&amp;field2=";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+= h;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DEBUG_PRINT("Requesting URL: ");</a:t>
                      </a:r>
                    </a:p>
                    <a:p>
                      <a:r>
                        <a:rPr lang="en-US" sz="1200" dirty="0"/>
                        <a:t>    DEBUG_PRINTLN(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// This will send the request to the server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client.print</a:t>
                      </a:r>
                      <a:r>
                        <a:rPr lang="en-US" sz="1200" dirty="0"/>
                        <a:t>(String("GET ") + </a:t>
                      </a:r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+ " HTTP/1.1\r\n" +</a:t>
                      </a:r>
                    </a:p>
                    <a:p>
                      <a:r>
                        <a:rPr lang="en-US" sz="1200" dirty="0"/>
                        <a:t>                 "Host: " + host + "\r\n" +</a:t>
                      </a:r>
                    </a:p>
                    <a:p>
                      <a:r>
                        <a:rPr lang="en-US" sz="1200" dirty="0"/>
                        <a:t>                 "Connection: close\r\n\r\n");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void </a:t>
                      </a:r>
                      <a:r>
                        <a:rPr lang="en-US" sz="1200" dirty="0" err="1"/>
                        <a:t>readDht</a:t>
                      </a:r>
                      <a:r>
                        <a:rPr lang="en-US" sz="1200" dirty="0"/>
                        <a:t>(DHT *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, float *temp, float *humid) {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if (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 == NULL) {</a:t>
                      </a:r>
                    </a:p>
                    <a:p>
                      <a:r>
                        <a:rPr lang="en-US" sz="1200" dirty="0"/>
                        <a:t>        DEBUG_PRINTLN(F("[dht11] is not </a:t>
                      </a:r>
                      <a:r>
                        <a:rPr lang="en-US" sz="1200" dirty="0" err="1"/>
                        <a:t>initialised</a:t>
                      </a:r>
                      <a:r>
                        <a:rPr lang="en-US" sz="1200" dirty="0"/>
                        <a:t>. please call </a:t>
                      </a:r>
                      <a:r>
                        <a:rPr lang="en-US" sz="1200" dirty="0" err="1"/>
                        <a:t>initDht</a:t>
                      </a:r>
                      <a:r>
                        <a:rPr lang="en-US" sz="1200" dirty="0"/>
                        <a:t>() first."));</a:t>
                      </a:r>
                    </a:p>
                    <a:p>
                      <a:r>
                        <a:rPr lang="en-US" sz="1200" dirty="0"/>
                        <a:t>        return;</a:t>
                      </a:r>
                    </a:p>
                    <a:p>
                      <a:r>
                        <a:rPr lang="en-US" sz="1200" dirty="0"/>
                        <a:t>    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// Reading temperature or humidity takes about 250 milliseconds!</a:t>
                      </a:r>
                    </a:p>
                    <a:p>
                      <a:r>
                        <a:rPr lang="en-US" sz="1200" dirty="0"/>
                        <a:t>    // Sensor readings may also be up to 2 seconds 'old' (its a very slow sensor)</a:t>
                      </a:r>
                    </a:p>
                    <a:p>
                      <a:r>
                        <a:rPr lang="en-US" sz="1200" dirty="0"/>
                        <a:t>    float h = 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-&gt;</a:t>
                      </a:r>
                      <a:r>
                        <a:rPr lang="en-US" sz="1200" dirty="0" err="1"/>
                        <a:t>readHumidity</a:t>
                      </a:r>
                      <a:r>
                        <a:rPr lang="en-US" sz="1200" dirty="0"/>
                        <a:t>();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// Read temperature as Celsius</a:t>
                      </a:r>
                    </a:p>
                    <a:p>
                      <a:r>
                        <a:rPr lang="en-US" sz="1200" dirty="0"/>
                        <a:t>    float t = 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-&gt;</a:t>
                      </a:r>
                      <a:r>
                        <a:rPr lang="en-US" sz="1200" dirty="0" err="1"/>
                        <a:t>readTemperature</a:t>
                      </a:r>
                      <a:r>
                        <a:rPr lang="en-US" sz="1200" dirty="0"/>
                        <a:t>();</a:t>
                      </a:r>
                    </a:p>
                    <a:p>
                      <a:r>
                        <a:rPr lang="en-US" sz="1200" dirty="0"/>
                        <a:t>    // Read temperature as Fahrenheit</a:t>
                      </a:r>
                    </a:p>
                    <a:p>
                      <a:r>
                        <a:rPr lang="en-US" sz="1200" dirty="0"/>
                        <a:t>    float f = 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-&gt;</a:t>
                      </a:r>
                      <a:r>
                        <a:rPr lang="en-US" sz="1200" dirty="0" err="1"/>
                        <a:t>readTemperature</a:t>
                      </a:r>
                      <a:r>
                        <a:rPr lang="en-US" sz="1200" dirty="0"/>
                        <a:t>(true);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// Check if any reads failed and exit early (to try again).</a:t>
                      </a:r>
                    </a:p>
                    <a:p>
                      <a:r>
                        <a:rPr lang="en-US" sz="1200" dirty="0"/>
                        <a:t>    if (</a:t>
                      </a:r>
                      <a:r>
                        <a:rPr lang="en-US" sz="1200" dirty="0" err="1"/>
                        <a:t>isnan</a:t>
                      </a:r>
                      <a:r>
                        <a:rPr lang="en-US" sz="1200" dirty="0"/>
                        <a:t>(h) || </a:t>
                      </a:r>
                      <a:r>
                        <a:rPr lang="en-US" sz="1200" dirty="0" err="1"/>
                        <a:t>isnan</a:t>
                      </a:r>
                      <a:r>
                        <a:rPr lang="en-US" sz="1200" dirty="0"/>
                        <a:t>(t) || </a:t>
                      </a:r>
                      <a:r>
                        <a:rPr lang="en-US" sz="1200" dirty="0" err="1"/>
                        <a:t>isnan</a:t>
                      </a:r>
                      <a:r>
                        <a:rPr lang="en-US" sz="1200" dirty="0"/>
                        <a:t>(f)) {</a:t>
                      </a:r>
                    </a:p>
                    <a:p>
                      <a:r>
                        <a:rPr lang="en-US" sz="1200" dirty="0"/>
                        <a:t>        DEBUG_PRINTLN("Failed to read from DHT sensor!");</a:t>
                      </a:r>
                    </a:p>
                    <a:p>
                      <a:r>
                        <a:rPr lang="en-US" sz="1200" dirty="0"/>
                        <a:t>        return;</a:t>
                      </a:r>
                    </a:p>
                    <a:p>
                      <a:r>
                        <a:rPr lang="en-US" sz="1200" dirty="0"/>
                        <a:t>    }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40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Workshop#2 </a:t>
            </a:r>
            <a:r>
              <a:rPr lang="en-US" cap="none" dirty="0"/>
              <a:t> sketch for test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61049"/>
              </p:ext>
            </p:extLst>
          </p:nvPr>
        </p:nvGraphicFramePr>
        <p:xfrm>
          <a:off x="819467" y="1307807"/>
          <a:ext cx="10549890" cy="5092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4945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092993">
                <a:tc>
                  <a:txBody>
                    <a:bodyPr/>
                    <a:lstStyle/>
                    <a:p>
                      <a:r>
                        <a:rPr lang="en-US" sz="1200" dirty="0"/>
                        <a:t> // Compute heat index</a:t>
                      </a:r>
                    </a:p>
                    <a:p>
                      <a:r>
                        <a:rPr lang="en-US" sz="1200" dirty="0"/>
                        <a:t>    // Must send in temp in Fahrenheit!</a:t>
                      </a:r>
                    </a:p>
                    <a:p>
                      <a:r>
                        <a:rPr lang="en-US" sz="1200" dirty="0"/>
                        <a:t>    float hi = </a:t>
                      </a:r>
                      <a:r>
                        <a:rPr lang="en-US" sz="1200" dirty="0" err="1"/>
                        <a:t>dht</a:t>
                      </a:r>
                      <a:r>
                        <a:rPr lang="en-US" sz="1200" dirty="0"/>
                        <a:t>-&gt;</a:t>
                      </a:r>
                      <a:r>
                        <a:rPr lang="en-US" sz="1200" dirty="0" err="1"/>
                        <a:t>computeHeatIndex</a:t>
                      </a:r>
                      <a:r>
                        <a:rPr lang="en-US" sz="1200" dirty="0"/>
                        <a:t>(f, h);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DEBUG_PRINT("Humidity: ");</a:t>
                      </a:r>
                    </a:p>
                    <a:p>
                      <a:r>
                        <a:rPr lang="en-US" sz="1200" dirty="0"/>
                        <a:t>    DEBUG_PRINT(h);</a:t>
                      </a:r>
                    </a:p>
                    <a:p>
                      <a:r>
                        <a:rPr lang="en-US" sz="1200" dirty="0"/>
                        <a:t>    DEBUG_PRINT(" %\t");</a:t>
                      </a:r>
                    </a:p>
                    <a:p>
                      <a:r>
                        <a:rPr lang="en-US" sz="1200" dirty="0"/>
                        <a:t>    DEBUG_PRINT("Temperature: ");</a:t>
                      </a:r>
                    </a:p>
                    <a:p>
                      <a:r>
                        <a:rPr lang="en-US" sz="1200" dirty="0"/>
                        <a:t>    DEBUG_PRINT(t);</a:t>
                      </a:r>
                    </a:p>
                    <a:p>
                      <a:r>
                        <a:rPr lang="en-US" sz="1200" dirty="0"/>
                        <a:t>    DEBUG_PRINT(" *C ");</a:t>
                      </a:r>
                    </a:p>
                    <a:p>
                      <a:r>
                        <a:rPr lang="en-US" sz="1200" dirty="0"/>
                        <a:t>    DEBUG_PRINT(f);</a:t>
                      </a:r>
                    </a:p>
                    <a:p>
                      <a:r>
                        <a:rPr lang="en-US" sz="1200" dirty="0"/>
                        <a:t>    DEBUG_PRINT(" *F\t");</a:t>
                      </a:r>
                    </a:p>
                    <a:p>
                      <a:r>
                        <a:rPr lang="en-US" sz="1200" dirty="0"/>
                        <a:t>    DEBUG_PRINT("Heat index: ");</a:t>
                      </a:r>
                    </a:p>
                    <a:p>
                      <a:r>
                        <a:rPr lang="en-US" sz="1200" dirty="0"/>
                        <a:t>    DEBUG_PRINT(hi);</a:t>
                      </a:r>
                    </a:p>
                    <a:p>
                      <a:r>
                        <a:rPr lang="en-US" sz="1200" dirty="0"/>
                        <a:t>    DEBUG_PRINTLN(" *F");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   *temp = t;</a:t>
                      </a:r>
                    </a:p>
                    <a:p>
                      <a:r>
                        <a:rPr lang="en-US" sz="1200" dirty="0"/>
                        <a:t>    *humid = h;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05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70560"/>
          </a:xfrm>
        </p:spPr>
        <p:txBody>
          <a:bodyPr/>
          <a:lstStyle/>
          <a:p>
            <a:r>
              <a:rPr lang="en-US" b="1" cap="none" dirty="0"/>
              <a:t>Customize visual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47" y="1323416"/>
            <a:ext cx="9814529" cy="474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1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70560"/>
          </a:xfrm>
        </p:spPr>
        <p:txBody>
          <a:bodyPr/>
          <a:lstStyle/>
          <a:p>
            <a:r>
              <a:rPr lang="en-US" b="1" cap="none" dirty="0"/>
              <a:t>Customize visual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59" y="1402539"/>
            <a:ext cx="5161905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41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08185"/>
          </a:xfrm>
        </p:spPr>
        <p:txBody>
          <a:bodyPr/>
          <a:lstStyle/>
          <a:p>
            <a:r>
              <a:rPr lang="en-US" b="1" cap="none" dirty="0"/>
              <a:t>Workshop#3 </a:t>
            </a:r>
            <a:r>
              <a:rPr lang="en-US" cap="none" dirty="0"/>
              <a:t>Mini Project 2Way </a:t>
            </a:r>
            <a:r>
              <a:rPr lang="en-US" cap="none" dirty="0" err="1"/>
              <a:t>IoT</a:t>
            </a:r>
            <a:r>
              <a:rPr lang="en-US" cap="none" dirty="0"/>
              <a:t> Switch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30" y="1795458"/>
            <a:ext cx="5335164" cy="39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89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Workshop#3 </a:t>
            </a:r>
            <a:r>
              <a:rPr lang="en-US" cap="none" dirty="0"/>
              <a:t> Control </a:t>
            </a:r>
            <a:r>
              <a:rPr lang="en-US" cap="none" dirty="0" err="1"/>
              <a:t>IoT</a:t>
            </a:r>
            <a:r>
              <a:rPr lang="en-US" cap="none" dirty="0"/>
              <a:t> via </a:t>
            </a:r>
            <a:r>
              <a:rPr lang="en-US" cap="none" dirty="0" err="1"/>
              <a:t>Blynk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50" y="1307805"/>
            <a:ext cx="7409524" cy="194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650" y="1307804"/>
            <a:ext cx="7428723" cy="55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5374"/>
          </a:xfrm>
        </p:spPr>
        <p:txBody>
          <a:bodyPr/>
          <a:lstStyle/>
          <a:p>
            <a:r>
              <a:rPr lang="en-US" b="1" dirty="0"/>
              <a:t>System Design concept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32" y="1803229"/>
            <a:ext cx="10358559" cy="42662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9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Workshop#3 </a:t>
            </a:r>
            <a:r>
              <a:rPr lang="en-US" cap="none" dirty="0"/>
              <a:t> Control </a:t>
            </a:r>
            <a:r>
              <a:rPr lang="en-US" cap="none" dirty="0" err="1"/>
              <a:t>IoT</a:t>
            </a:r>
            <a:r>
              <a:rPr lang="en-US" cap="none" dirty="0"/>
              <a:t> via </a:t>
            </a:r>
            <a:r>
              <a:rPr lang="en-US" cap="none" dirty="0" err="1"/>
              <a:t>Blynk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66581"/>
            <a:ext cx="2438611" cy="3657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00" y="1766580"/>
            <a:ext cx="2438611" cy="3657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87" y="1766580"/>
            <a:ext cx="2438611" cy="3657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074" y="1766580"/>
            <a:ext cx="2438611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Workshop#3 </a:t>
            </a:r>
            <a:r>
              <a:rPr lang="en-US" cap="none" dirty="0"/>
              <a:t> Control </a:t>
            </a:r>
            <a:r>
              <a:rPr lang="en-US" cap="none" dirty="0" err="1"/>
              <a:t>IoT</a:t>
            </a:r>
            <a:r>
              <a:rPr lang="en-US" cap="none" dirty="0"/>
              <a:t> via </a:t>
            </a:r>
            <a:r>
              <a:rPr lang="en-US" cap="none" dirty="0" err="1"/>
              <a:t>Blynk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85" y="1416057"/>
            <a:ext cx="8386254" cy="40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Workshop#3 </a:t>
            </a:r>
            <a:r>
              <a:rPr lang="en-US" cap="none" dirty="0"/>
              <a:t> Control </a:t>
            </a:r>
            <a:r>
              <a:rPr lang="en-US" cap="none" dirty="0" err="1"/>
              <a:t>IoT</a:t>
            </a:r>
            <a:r>
              <a:rPr lang="en-US" cap="none" dirty="0"/>
              <a:t> via </a:t>
            </a:r>
            <a:r>
              <a:rPr lang="en-US" cap="none" dirty="0" err="1"/>
              <a:t>Blynk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62" y="1307805"/>
            <a:ext cx="4718076" cy="499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331" y="1307805"/>
            <a:ext cx="7466667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Workshop#3 </a:t>
            </a:r>
            <a:r>
              <a:rPr lang="en-US" cap="none" dirty="0"/>
              <a:t> Control </a:t>
            </a:r>
            <a:r>
              <a:rPr lang="en-US" cap="none" dirty="0" err="1"/>
              <a:t>IoT</a:t>
            </a:r>
            <a:r>
              <a:rPr lang="en-US" cap="none" dirty="0"/>
              <a:t> via </a:t>
            </a:r>
            <a:r>
              <a:rPr lang="en-US" cap="none" dirty="0" err="1"/>
              <a:t>Blynk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32" y="2225675"/>
            <a:ext cx="628875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58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Workshop#3 </a:t>
            </a:r>
            <a:r>
              <a:rPr lang="en-US" cap="none" dirty="0"/>
              <a:t> Control </a:t>
            </a:r>
            <a:r>
              <a:rPr lang="en-US" cap="none" dirty="0" err="1"/>
              <a:t>IoT</a:t>
            </a:r>
            <a:r>
              <a:rPr lang="en-US" cap="none" dirty="0"/>
              <a:t> via </a:t>
            </a:r>
            <a:r>
              <a:rPr lang="en-US" cap="none" dirty="0" err="1"/>
              <a:t>Blynk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73104"/>
              </p:ext>
            </p:extLst>
          </p:nvPr>
        </p:nvGraphicFramePr>
        <p:xfrm>
          <a:off x="819467" y="1307808"/>
          <a:ext cx="10549890" cy="52336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533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3357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233669">
                <a:tc>
                  <a:txBody>
                    <a:bodyPr/>
                    <a:lstStyle/>
                    <a:p>
                      <a:r>
                        <a:rPr lang="en-US" sz="1400" dirty="0"/>
                        <a:t>#define BLYNK_PRINT Serial    // Comment this out to disable prints and save space</a:t>
                      </a:r>
                    </a:p>
                    <a:p>
                      <a:r>
                        <a:rPr lang="en-US" sz="1400" dirty="0"/>
                        <a:t>#include &lt;ESP8266WiFi.h&gt;</a:t>
                      </a:r>
                    </a:p>
                    <a:p>
                      <a:r>
                        <a:rPr lang="en-US" sz="1400" dirty="0"/>
                        <a:t>#include &lt;BlynkSimpleEsp8266.h&gt;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// You should get </a:t>
                      </a:r>
                      <a:r>
                        <a:rPr lang="en-US" sz="1400" dirty="0" err="1"/>
                        <a:t>Auth</a:t>
                      </a:r>
                      <a:r>
                        <a:rPr lang="en-US" sz="1400" dirty="0"/>
                        <a:t> Token in the </a:t>
                      </a:r>
                      <a:r>
                        <a:rPr lang="en-US" sz="1400" dirty="0" err="1"/>
                        <a:t>Blynk</a:t>
                      </a:r>
                      <a:r>
                        <a:rPr lang="en-US" sz="1400" dirty="0"/>
                        <a:t> App.</a:t>
                      </a:r>
                    </a:p>
                    <a:p>
                      <a:r>
                        <a:rPr lang="en-US" sz="1400" dirty="0"/>
                        <a:t>// Go to the Project Settings (nut icon).</a:t>
                      </a:r>
                    </a:p>
                    <a:p>
                      <a:r>
                        <a:rPr lang="en-US" sz="1400" dirty="0"/>
                        <a:t>char </a:t>
                      </a:r>
                      <a:r>
                        <a:rPr lang="en-US" sz="1400" dirty="0" err="1"/>
                        <a:t>auth</a:t>
                      </a:r>
                      <a:r>
                        <a:rPr lang="en-US" sz="1400" dirty="0"/>
                        <a:t>[] = "7c66a2b373a148b8a9b9470a0da38f87";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// Your </a:t>
                      </a: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credentials.</a:t>
                      </a:r>
                    </a:p>
                    <a:p>
                      <a:r>
                        <a:rPr lang="en-US" sz="1400" dirty="0"/>
                        <a:t>// Set password to "" for open networks.</a:t>
                      </a:r>
                    </a:p>
                    <a:p>
                      <a:r>
                        <a:rPr lang="en-US" sz="1400" dirty="0"/>
                        <a:t>char </a:t>
                      </a:r>
                      <a:r>
                        <a:rPr lang="en-US" sz="1400" dirty="0" err="1"/>
                        <a:t>ssid</a:t>
                      </a:r>
                      <a:r>
                        <a:rPr lang="en-US" sz="1400" dirty="0"/>
                        <a:t>[] = "</a:t>
                      </a:r>
                      <a:r>
                        <a:rPr lang="en-US" sz="1400" dirty="0" err="1"/>
                        <a:t>comptia</a:t>
                      </a:r>
                      <a:r>
                        <a:rPr lang="en-US" sz="1400" dirty="0"/>
                        <a:t>";</a:t>
                      </a:r>
                    </a:p>
                    <a:p>
                      <a:r>
                        <a:rPr lang="en-US" sz="1400" dirty="0"/>
                        <a:t>char pass[] = "</a:t>
                      </a:r>
                      <a:r>
                        <a:rPr lang="en-US" sz="1400" dirty="0" err="1"/>
                        <a:t>comptiatc</a:t>
                      </a:r>
                      <a:r>
                        <a:rPr lang="en-US" sz="1400" dirty="0"/>
                        <a:t>";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void setup()</a:t>
                      </a:r>
                    </a:p>
                    <a:p>
                      <a:r>
                        <a:rPr lang="en-US" sz="1400" dirty="0"/>
                        <a:t>{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Serial.begin</a:t>
                      </a:r>
                      <a:r>
                        <a:rPr lang="en-US" sz="1400" dirty="0"/>
                        <a:t>(115200);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Blynk.begin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auth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ssid</a:t>
                      </a:r>
                      <a:r>
                        <a:rPr lang="en-US" sz="1400" dirty="0"/>
                        <a:t>, pass);</a:t>
                      </a:r>
                    </a:p>
                    <a:p>
                      <a:r>
                        <a:rPr lang="en-US" sz="1400" dirty="0"/>
                        <a:t>}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void loop()</a:t>
                      </a:r>
                    </a:p>
                    <a:p>
                      <a:r>
                        <a:rPr lang="en-US" sz="1400" dirty="0"/>
                        <a:t>{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Blynk.run</a:t>
                      </a:r>
                      <a:r>
                        <a:rPr lang="en-US" sz="1400" dirty="0"/>
                        <a:t>();</a:t>
                      </a:r>
                    </a:p>
                    <a:p>
                      <a:r>
                        <a:rPr lang="en-US" sz="1400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07" y="1442953"/>
            <a:ext cx="3304762" cy="2171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007" y="3924642"/>
            <a:ext cx="3314286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5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Workshop#3 </a:t>
            </a:r>
            <a:r>
              <a:rPr lang="en-US" cap="none" dirty="0"/>
              <a:t> Temp Control </a:t>
            </a:r>
            <a:r>
              <a:rPr lang="en-US" cap="none" dirty="0" err="1"/>
              <a:t>IoT</a:t>
            </a:r>
            <a:r>
              <a:rPr lang="en-US" cap="none" dirty="0"/>
              <a:t> via </a:t>
            </a:r>
            <a:r>
              <a:rPr lang="en-US" cap="none" dirty="0" err="1"/>
              <a:t>Blynk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07" y="2225675"/>
            <a:ext cx="640441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59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205"/>
          </a:xfrm>
        </p:spPr>
        <p:txBody>
          <a:bodyPr>
            <a:normAutofit/>
          </a:bodyPr>
          <a:lstStyle/>
          <a:p>
            <a:r>
              <a:rPr lang="en-US" b="1" cap="none" dirty="0"/>
              <a:t>Workshop#4 </a:t>
            </a:r>
            <a:r>
              <a:rPr lang="en-US" cap="none" dirty="0"/>
              <a:t> Control </a:t>
            </a:r>
            <a:r>
              <a:rPr lang="en-US" cap="none" dirty="0" err="1"/>
              <a:t>IoT</a:t>
            </a:r>
            <a:r>
              <a:rPr lang="en-US" cap="none" dirty="0"/>
              <a:t> via </a:t>
            </a:r>
            <a:r>
              <a:rPr lang="en-US" cap="none" dirty="0" err="1"/>
              <a:t>Blynk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947782"/>
              </p:ext>
            </p:extLst>
          </p:nvPr>
        </p:nvGraphicFramePr>
        <p:xfrm>
          <a:off x="819467" y="1307808"/>
          <a:ext cx="10549890" cy="542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533">
                  <a:extLst>
                    <a:ext uri="{9D8B030D-6E8A-4147-A177-3AD203B41FA5}">
                      <a16:colId xmlns:a16="http://schemas.microsoft.com/office/drawing/2014/main" val="1806866940"/>
                    </a:ext>
                  </a:extLst>
                </a:gridCol>
                <a:gridCol w="5273357">
                  <a:extLst>
                    <a:ext uri="{9D8B030D-6E8A-4147-A177-3AD203B41FA5}">
                      <a16:colId xmlns:a16="http://schemas.microsoft.com/office/drawing/2014/main" val="3725576235"/>
                    </a:ext>
                  </a:extLst>
                </a:gridCol>
              </a:tblGrid>
              <a:tr h="5425440">
                <a:tc>
                  <a:txBody>
                    <a:bodyPr/>
                    <a:lstStyle/>
                    <a:p>
                      <a:r>
                        <a:rPr lang="en-US" sz="1400" dirty="0"/>
                        <a:t>#define BLYNK_PRINT Serial    // Comment this out to disable prints and save space</a:t>
                      </a:r>
                    </a:p>
                    <a:p>
                      <a:r>
                        <a:rPr lang="en-US" sz="1400" dirty="0"/>
                        <a:t>#include &lt;ESP8266WiFi.h&gt;</a:t>
                      </a:r>
                    </a:p>
                    <a:p>
                      <a:r>
                        <a:rPr lang="en-US" sz="1400" dirty="0"/>
                        <a:t>#include &lt;BlynkSimpleEsp8266.h&gt;</a:t>
                      </a:r>
                    </a:p>
                    <a:p>
                      <a:r>
                        <a:rPr lang="en-US" sz="1400" dirty="0"/>
                        <a:t>#include &lt;</a:t>
                      </a:r>
                      <a:r>
                        <a:rPr lang="en-US" sz="1400" dirty="0" err="1"/>
                        <a:t>SimpleTimer.h</a:t>
                      </a:r>
                      <a:r>
                        <a:rPr lang="en-US" sz="1400" dirty="0"/>
                        <a:t>&gt;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#include &lt;</a:t>
                      </a:r>
                      <a:r>
                        <a:rPr lang="en-US" sz="1400" dirty="0" err="1"/>
                        <a:t>Adafruit_Sensor.h</a:t>
                      </a:r>
                      <a:r>
                        <a:rPr lang="en-US" sz="1400" dirty="0"/>
                        <a:t>&gt;</a:t>
                      </a:r>
                    </a:p>
                    <a:p>
                      <a:r>
                        <a:rPr lang="en-US" sz="1400" dirty="0"/>
                        <a:t>#include &lt;</a:t>
                      </a:r>
                      <a:r>
                        <a:rPr lang="en-US" sz="1400" dirty="0" err="1"/>
                        <a:t>DHT.h</a:t>
                      </a:r>
                      <a:r>
                        <a:rPr lang="en-US" sz="1400" dirty="0"/>
                        <a:t>&gt;</a:t>
                      </a:r>
                    </a:p>
                    <a:p>
                      <a:r>
                        <a:rPr lang="en-US" sz="1400" dirty="0"/>
                        <a:t>#include &lt;</a:t>
                      </a:r>
                      <a:r>
                        <a:rPr lang="en-US" sz="1400" dirty="0" err="1"/>
                        <a:t>DHT_U.h</a:t>
                      </a:r>
                      <a:r>
                        <a:rPr lang="en-US" sz="1400" dirty="0"/>
                        <a:t>&gt;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#define DHTPIN            12    </a:t>
                      </a:r>
                    </a:p>
                    <a:p>
                      <a:r>
                        <a:rPr lang="en-US" sz="1400" dirty="0"/>
                        <a:t>#define DHTTYPE           DHT11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 err="1"/>
                        <a:t>DHT_Unified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dht</a:t>
                      </a:r>
                      <a:r>
                        <a:rPr lang="en-US" sz="1400" dirty="0"/>
                        <a:t>(DHTPIN, DHTTYPE);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char </a:t>
                      </a:r>
                      <a:r>
                        <a:rPr lang="en-US" sz="1400" dirty="0" err="1"/>
                        <a:t>auth</a:t>
                      </a:r>
                      <a:r>
                        <a:rPr lang="en-US" sz="1400" dirty="0"/>
                        <a:t>[] = "8c028718194743109fd45f2fb720cc14";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 err="1"/>
                        <a:t>SimpleTimer</a:t>
                      </a:r>
                      <a:r>
                        <a:rPr lang="en-US" sz="1400" dirty="0"/>
                        <a:t> timer;</a:t>
                      </a:r>
                    </a:p>
                    <a:p>
                      <a:r>
                        <a:rPr lang="en-US" sz="1400" dirty="0"/>
                        <a:t>void setup()</a:t>
                      </a:r>
                    </a:p>
                    <a:p>
                      <a:r>
                        <a:rPr lang="en-US" sz="1400" dirty="0"/>
                        <a:t>{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Serial.begin</a:t>
                      </a:r>
                      <a:r>
                        <a:rPr lang="en-US" sz="1400" dirty="0"/>
                        <a:t>(115200);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Blynk.begin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auth</a:t>
                      </a:r>
                      <a:r>
                        <a:rPr lang="en-US" sz="1400" dirty="0"/>
                        <a:t>, "</a:t>
                      </a:r>
                      <a:r>
                        <a:rPr lang="en-US" sz="1400" dirty="0" err="1"/>
                        <a:t>comptia</a:t>
                      </a:r>
                      <a:r>
                        <a:rPr lang="en-US" sz="1400" dirty="0"/>
                        <a:t>", "</a:t>
                      </a:r>
                      <a:r>
                        <a:rPr lang="en-US" sz="1400" dirty="0" err="1"/>
                        <a:t>comptiatc</a:t>
                      </a:r>
                      <a:r>
                        <a:rPr lang="en-US" sz="1400" dirty="0"/>
                        <a:t>");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dht.begin</a:t>
                      </a:r>
                      <a:r>
                        <a:rPr lang="en-US" sz="1400" dirty="0"/>
                        <a:t>();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 </a:t>
                      </a:r>
                    </a:p>
                    <a:p>
                      <a:r>
                        <a:rPr lang="en-US" sz="1400" dirty="0"/>
                        <a:t>  // Setup a function to be called every second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timer.setInterval</a:t>
                      </a:r>
                      <a:r>
                        <a:rPr lang="en-US" sz="1400" dirty="0"/>
                        <a:t>(5000L, </a:t>
                      </a:r>
                      <a:r>
                        <a:rPr lang="en-US" sz="1400" dirty="0" err="1"/>
                        <a:t>sendUptime</a:t>
                      </a:r>
                      <a:r>
                        <a:rPr lang="en-US" sz="1400" dirty="0"/>
                        <a:t>);</a:t>
                      </a:r>
                    </a:p>
                    <a:p>
                      <a:r>
                        <a:rPr lang="en-US" sz="1400" dirty="0"/>
                        <a:t>}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void </a:t>
                      </a:r>
                      <a:r>
                        <a:rPr lang="en-US" sz="1400" dirty="0" err="1"/>
                        <a:t>sendUptime</a:t>
                      </a:r>
                      <a:r>
                        <a:rPr lang="en-US" sz="1400" dirty="0"/>
                        <a:t>()</a:t>
                      </a:r>
                    </a:p>
                    <a:p>
                      <a:r>
                        <a:rPr lang="en-US" sz="1400" dirty="0"/>
                        <a:t>{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Blynk.virtualWrite</a:t>
                      </a:r>
                      <a:r>
                        <a:rPr lang="en-US" sz="1400" dirty="0"/>
                        <a:t>(V5, </a:t>
                      </a:r>
                      <a:r>
                        <a:rPr lang="en-US" sz="1400" dirty="0" err="1"/>
                        <a:t>millis</a:t>
                      </a:r>
                      <a:r>
                        <a:rPr lang="en-US" sz="1400" dirty="0"/>
                        <a:t>() / 1000);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sensors_event_t</a:t>
                      </a:r>
                      <a:r>
                        <a:rPr lang="en-US" sz="1400" dirty="0"/>
                        <a:t> event;  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dht.temperature</a:t>
                      </a:r>
                      <a:r>
                        <a:rPr lang="en-US" sz="1400" dirty="0"/>
                        <a:t>().</a:t>
                      </a:r>
                      <a:r>
                        <a:rPr lang="en-US" sz="1400" dirty="0" err="1"/>
                        <a:t>getEvent</a:t>
                      </a:r>
                      <a:r>
                        <a:rPr lang="en-US" sz="1400" dirty="0"/>
                        <a:t>(&amp;event);</a:t>
                      </a:r>
                    </a:p>
                    <a:p>
                      <a:r>
                        <a:rPr lang="en-US" sz="1400" dirty="0"/>
                        <a:t>  if (!</a:t>
                      </a:r>
                      <a:r>
                        <a:rPr lang="en-US" sz="1400" dirty="0" err="1"/>
                        <a:t>isnan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event.temperature</a:t>
                      </a:r>
                      <a:r>
                        <a:rPr lang="en-US" sz="1400" dirty="0"/>
                        <a:t>)) {</a:t>
                      </a:r>
                    </a:p>
                    <a:p>
                      <a:r>
                        <a:rPr lang="en-US" sz="1400" dirty="0"/>
                        <a:t>    </a:t>
                      </a:r>
                      <a:r>
                        <a:rPr lang="en-US" sz="1400" dirty="0" err="1"/>
                        <a:t>Blynk.virtualWrite</a:t>
                      </a:r>
                      <a:r>
                        <a:rPr lang="en-US" sz="1400" dirty="0"/>
                        <a:t>(V1, </a:t>
                      </a:r>
                      <a:r>
                        <a:rPr lang="en-US" sz="1400" dirty="0" err="1"/>
                        <a:t>event.temperature</a:t>
                      </a:r>
                      <a:r>
                        <a:rPr lang="en-US" sz="1400" dirty="0"/>
                        <a:t>);</a:t>
                      </a:r>
                    </a:p>
                    <a:p>
                      <a:r>
                        <a:rPr lang="en-US" sz="1400" dirty="0"/>
                        <a:t>  }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dht.humidity</a:t>
                      </a:r>
                      <a:r>
                        <a:rPr lang="en-US" sz="1400" dirty="0"/>
                        <a:t>().</a:t>
                      </a:r>
                      <a:r>
                        <a:rPr lang="en-US" sz="1400" dirty="0" err="1"/>
                        <a:t>getEvent</a:t>
                      </a:r>
                      <a:r>
                        <a:rPr lang="en-US" sz="1400" dirty="0"/>
                        <a:t>(&amp;event);</a:t>
                      </a:r>
                    </a:p>
                    <a:p>
                      <a:r>
                        <a:rPr lang="en-US" sz="1400" dirty="0"/>
                        <a:t>  if (!</a:t>
                      </a:r>
                      <a:r>
                        <a:rPr lang="en-US" sz="1400" dirty="0" err="1"/>
                        <a:t>isnan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event.relative_humidity</a:t>
                      </a:r>
                      <a:r>
                        <a:rPr lang="en-US" sz="1400" dirty="0"/>
                        <a:t>)) {</a:t>
                      </a:r>
                    </a:p>
                    <a:p>
                      <a:r>
                        <a:rPr lang="en-US" sz="1400" dirty="0"/>
                        <a:t>    </a:t>
                      </a:r>
                      <a:r>
                        <a:rPr lang="en-US" sz="1400" dirty="0" err="1"/>
                        <a:t>Blynk.virtualWrite</a:t>
                      </a:r>
                      <a:r>
                        <a:rPr lang="en-US" sz="1400" dirty="0"/>
                        <a:t>(V2, </a:t>
                      </a:r>
                      <a:r>
                        <a:rPr lang="en-US" sz="1400" dirty="0" err="1"/>
                        <a:t>event.relative_humidity</a:t>
                      </a:r>
                      <a:r>
                        <a:rPr lang="en-US" sz="1400" dirty="0"/>
                        <a:t>);</a:t>
                      </a:r>
                    </a:p>
                    <a:p>
                      <a:r>
                        <a:rPr lang="en-US" sz="1400" dirty="0"/>
                        <a:t>  }</a:t>
                      </a:r>
                    </a:p>
                    <a:p>
                      <a:r>
                        <a:rPr lang="en-US" sz="1400" dirty="0"/>
                        <a:t>}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void loop()</a:t>
                      </a:r>
                    </a:p>
                    <a:p>
                      <a:r>
                        <a:rPr lang="en-US" sz="1400" dirty="0"/>
                        <a:t>{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Blynk.run</a:t>
                      </a:r>
                      <a:r>
                        <a:rPr lang="en-US" sz="1400" dirty="0"/>
                        <a:t>();</a:t>
                      </a:r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timer.run</a:t>
                      </a:r>
                      <a:r>
                        <a:rPr lang="en-US" sz="1400" dirty="0"/>
                        <a:t>();</a:t>
                      </a:r>
                    </a:p>
                    <a:p>
                      <a:r>
                        <a:rPr lang="en-US" sz="1400" dirty="0"/>
                        <a:t>}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0612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75861"/>
          </a:xfrm>
        </p:spPr>
        <p:txBody>
          <a:bodyPr/>
          <a:lstStyle/>
          <a:p>
            <a:r>
              <a:rPr lang="en-US" b="1" dirty="0"/>
              <a:t>Question….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005" y="1520686"/>
            <a:ext cx="4470813" cy="4470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99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75861"/>
          </a:xfrm>
        </p:spPr>
        <p:txBody>
          <a:bodyPr/>
          <a:lstStyle/>
          <a:p>
            <a:r>
              <a:rPr lang="en-US" b="1" dirty="0"/>
              <a:t>Further 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3066" y="1908313"/>
            <a:ext cx="101626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hlinkClick r:id="rId2"/>
              </a:rPr>
              <a:t>https://www.arduino.cc/</a:t>
            </a:r>
            <a:endParaRPr lang="en-US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hlinkClick r:id="rId3"/>
              </a:rPr>
              <a:t>https://thingspeak.com/</a:t>
            </a:r>
            <a:endParaRPr lang="en-US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hlinkClick r:id="rId4"/>
              </a:rPr>
              <a:t>https://netpie.io/</a:t>
            </a:r>
            <a:endParaRPr lang="en-US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hlinkClick r:id="rId5"/>
              </a:rPr>
              <a:t>https://espressif.com/en/products/hardware/esp8266ex/overview</a:t>
            </a:r>
            <a:endParaRPr lang="en-US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hlinkClick r:id="rId6"/>
              </a:rPr>
              <a:t>http://www.esp8266.com/</a:t>
            </a:r>
            <a:endParaRPr lang="en-US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hlinkClick r:id="rId7"/>
              </a:rPr>
              <a:t>http://www.blynk.cc/</a:t>
            </a:r>
            <a:endParaRPr lang="en-US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hlinkClick r:id="rId8"/>
              </a:rPr>
              <a:t>https://www.rs-online.com/designspark/rs-toolbox</a:t>
            </a:r>
            <a:endParaRPr lang="en-US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85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10401230" cy="675861"/>
          </a:xfrm>
        </p:spPr>
        <p:txBody>
          <a:bodyPr>
            <a:normAutofit/>
          </a:bodyPr>
          <a:lstStyle/>
          <a:p>
            <a:r>
              <a:rPr lang="en-US" b="1" dirty="0"/>
              <a:t>Course feedback and instructor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226" y="2985154"/>
            <a:ext cx="3191911" cy="3191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799810"/>
            <a:ext cx="4762500" cy="2781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28870"/>
          </a:xfrm>
        </p:spPr>
        <p:txBody>
          <a:bodyPr/>
          <a:lstStyle/>
          <a:p>
            <a:r>
              <a:rPr lang="en-US" b="1" cap="none" dirty="0"/>
              <a:t>About </a:t>
            </a:r>
            <a:r>
              <a:rPr lang="en-US" b="1" cap="none" dirty="0" err="1"/>
              <a:t>NodeMCU</a:t>
            </a:r>
            <a:r>
              <a:rPr lang="en-US" b="1" cap="none" dirty="0"/>
              <a:t> ESP8266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134885"/>
            <a:ext cx="2076576" cy="156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978" y="2134884"/>
            <a:ext cx="3229514" cy="2180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81" y="2134884"/>
            <a:ext cx="3301929" cy="2493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302" y="3946253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ESP8266(ESP-01)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1889" y="4721118"/>
            <a:ext cx="4514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NodeMCU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Devkit 0.9 (ESP-12) Version 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09602" y="5240494"/>
            <a:ext cx="463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NodeMCU Devkit 1.0 (ESP-12E) Version 2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184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75861"/>
          </a:xfrm>
        </p:spPr>
        <p:txBody>
          <a:bodyPr/>
          <a:lstStyle/>
          <a:p>
            <a:r>
              <a:rPr lang="en-US" b="1" dirty="0"/>
              <a:t>Final Question….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67" y="1623391"/>
            <a:ext cx="3572288" cy="357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2736" y="5533610"/>
            <a:ext cx="572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Email: prarinya.e@gmail.com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6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35" y="763766"/>
            <a:ext cx="7880843" cy="53852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b="1" dirty="0"/>
              <a:t>ESP8266 (ESP-01)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esp8266_esp01_horizontal-0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6" y="1463040"/>
            <a:ext cx="6310532" cy="5115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69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b="1" dirty="0"/>
              <a:t>ESP8266 (ESP-03)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2BE4-03D1-4D2E-A1DD-7FA82280CC8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ql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463040"/>
            <a:ext cx="2808386" cy="280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esp-03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99" y="1463040"/>
            <a:ext cx="3558456" cy="280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programesp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55" y="1463040"/>
            <a:ext cx="4314166" cy="28083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973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3133</TotalTime>
  <Words>4065</Words>
  <Application>Microsoft Office PowerPoint</Application>
  <PresentationFormat>Widescreen</PresentationFormat>
  <Paragraphs>682</Paragraphs>
  <Slides>71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Century Gothic</vt:lpstr>
      <vt:lpstr>Cordia New</vt:lpstr>
      <vt:lpstr>Courier New</vt:lpstr>
      <vt:lpstr>Mesh</vt:lpstr>
      <vt:lpstr>IoT With ESP8266</vt:lpstr>
      <vt:lpstr>Agenda for 1 days training</vt:lpstr>
      <vt:lpstr>IoT Concept </vt:lpstr>
      <vt:lpstr>Internet of Things (IoT) Components</vt:lpstr>
      <vt:lpstr>IoT Development guide</vt:lpstr>
      <vt:lpstr>System Design concept</vt:lpstr>
      <vt:lpstr>About NodeMCU ESP8266</vt:lpstr>
      <vt:lpstr>ESP8266 (ESP-01)</vt:lpstr>
      <vt:lpstr>ESP8266 (ESP-03)</vt:lpstr>
      <vt:lpstr>ESP8266 (ESP-07)</vt:lpstr>
      <vt:lpstr>ESP8266 (ESP-12E)</vt:lpstr>
      <vt:lpstr>ESP8266 NodeMCU V1 Pin layout</vt:lpstr>
      <vt:lpstr>ESP8266 NodeMCU V2 Pin layout</vt:lpstr>
      <vt:lpstr>ESP8266 NodeMCU V3 Pin layout</vt:lpstr>
      <vt:lpstr>WeMos D1</vt:lpstr>
      <vt:lpstr>WeMos D1 Mini</vt:lpstr>
      <vt:lpstr>Witty cloud Mini NodeMCU</vt:lpstr>
      <vt:lpstr>Sensor &amp; control modules</vt:lpstr>
      <vt:lpstr>Sensor &amp; control modules</vt:lpstr>
      <vt:lpstr>Basic electronic devices</vt:lpstr>
      <vt:lpstr>Basic electronic devices</vt:lpstr>
      <vt:lpstr>Basic electronic devices</vt:lpstr>
      <vt:lpstr>PowerPoint Presentation</vt:lpstr>
      <vt:lpstr>Tools for Develop</vt:lpstr>
      <vt:lpstr>Arduino IDE and SDK for ESP8266</vt:lpstr>
      <vt:lpstr>CP2012 USB to UART driver</vt:lpstr>
      <vt:lpstr>Workshop#1 Start learning ESP8266 with Arduino IDE</vt:lpstr>
      <vt:lpstr>Workshop#1 Prepare hardware snap in breadboard</vt:lpstr>
      <vt:lpstr>Workshop#1 [test board with blink]</vt:lpstr>
      <vt:lpstr>Workshop#1 [Wifi scan] - sketch</vt:lpstr>
      <vt:lpstr>Workshop#1 [Wifi scan] – serial monitor</vt:lpstr>
      <vt:lpstr>Workshop#1 [wifiWeb server] – sketch</vt:lpstr>
      <vt:lpstr>Workshop#1 [wifiWeb server] – sketch</vt:lpstr>
      <vt:lpstr>Workshop#1 [wifiWeb server] – sketch GPIO5</vt:lpstr>
      <vt:lpstr>Workshop#1 [wifiWeb server] – sketch GPIO5</vt:lpstr>
      <vt:lpstr>Workshop#1 [wifiWeb server] – serial monitor</vt:lpstr>
      <vt:lpstr>Workshop#1 [wifiWeb server] – web browser</vt:lpstr>
      <vt:lpstr>Workshop#1 [helloserver]</vt:lpstr>
      <vt:lpstr>Workshop#1 [helloserver]</vt:lpstr>
      <vt:lpstr>Workshop#1 [helloserver]-serial monitor</vt:lpstr>
      <vt:lpstr>Workshop#1 [helloserver]-web browser</vt:lpstr>
      <vt:lpstr>Workshop#2 upload data to cloud (thinkspeak)</vt:lpstr>
      <vt:lpstr>Workshop#2  Apply Thinkspeak</vt:lpstr>
      <vt:lpstr>Workshop#2  Apply Thinkspeak</vt:lpstr>
      <vt:lpstr>Workshop#2  Apply Thinkspeak</vt:lpstr>
      <vt:lpstr>Workshop#2  Apply Thinkspeak</vt:lpstr>
      <vt:lpstr>Workshop#2  Create New Channel</vt:lpstr>
      <vt:lpstr>Workshop#2  Create New Channel</vt:lpstr>
      <vt:lpstr>Workshop#2  Create New Channel</vt:lpstr>
      <vt:lpstr>Workshop#2  Create New Channel</vt:lpstr>
      <vt:lpstr>Workshop#2  connect hardware</vt:lpstr>
      <vt:lpstr>Workshop#2  sketch for test</vt:lpstr>
      <vt:lpstr>Workshop#2  sketch for test</vt:lpstr>
      <vt:lpstr>Workshop#2  sketch for test</vt:lpstr>
      <vt:lpstr>Workshop#2  sketch for test</vt:lpstr>
      <vt:lpstr>Customize visual board</vt:lpstr>
      <vt:lpstr>Customize visual board</vt:lpstr>
      <vt:lpstr>Workshop#3 Mini Project 2Way IoT Switch </vt:lpstr>
      <vt:lpstr>Workshop#3  Control IoT via Blynk</vt:lpstr>
      <vt:lpstr>Workshop#3  Control IoT via Blynk</vt:lpstr>
      <vt:lpstr>Workshop#3  Control IoT via Blynk</vt:lpstr>
      <vt:lpstr>Workshop#3  Control IoT via Blynk</vt:lpstr>
      <vt:lpstr>Workshop#3  Control IoT via Blynk</vt:lpstr>
      <vt:lpstr>Workshop#3  Control IoT via Blynk</vt:lpstr>
      <vt:lpstr>Workshop#3  Temp Control IoT via Blynk</vt:lpstr>
      <vt:lpstr>Workshop#4  Control IoT via Blynk</vt:lpstr>
      <vt:lpstr>Question….</vt:lpstr>
      <vt:lpstr>Further resources</vt:lpstr>
      <vt:lpstr>Course feedback and instructor evaluation</vt:lpstr>
      <vt:lpstr>Final Question….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With ESP8266</dc:title>
  <dc:creator>Dragons</dc:creator>
  <cp:lastModifiedBy>Dragons</cp:lastModifiedBy>
  <cp:revision>120</cp:revision>
  <cp:lastPrinted>2016-12-18T01:34:42Z</cp:lastPrinted>
  <dcterms:created xsi:type="dcterms:W3CDTF">2016-11-22T04:54:40Z</dcterms:created>
  <dcterms:modified xsi:type="dcterms:W3CDTF">2017-01-29T14:58:03Z</dcterms:modified>
</cp:coreProperties>
</file>